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93" r:id="rId2"/>
    <p:sldId id="294" r:id="rId3"/>
    <p:sldId id="295" r:id="rId4"/>
    <p:sldId id="296" r:id="rId5"/>
    <p:sldId id="297" r:id="rId6"/>
    <p:sldId id="298" r:id="rId7"/>
    <p:sldId id="266" r:id="rId8"/>
    <p:sldId id="352" r:id="rId9"/>
    <p:sldId id="271" r:id="rId10"/>
    <p:sldId id="273" r:id="rId11"/>
    <p:sldId id="274" r:id="rId12"/>
    <p:sldId id="275" r:id="rId13"/>
    <p:sldId id="276" r:id="rId14"/>
    <p:sldId id="257" r:id="rId15"/>
    <p:sldId id="258" r:id="rId16"/>
    <p:sldId id="259" r:id="rId17"/>
    <p:sldId id="260" r:id="rId18"/>
    <p:sldId id="261" r:id="rId19"/>
    <p:sldId id="263" r:id="rId20"/>
    <p:sldId id="354" r:id="rId21"/>
    <p:sldId id="355" r:id="rId22"/>
    <p:sldId id="262" r:id="rId23"/>
    <p:sldId id="264" r:id="rId24"/>
    <p:sldId id="265" r:id="rId25"/>
    <p:sldId id="267" r:id="rId26"/>
    <p:sldId id="285" r:id="rId27"/>
    <p:sldId id="286" r:id="rId28"/>
    <p:sldId id="288" r:id="rId29"/>
    <p:sldId id="289" r:id="rId30"/>
    <p:sldId id="290" r:id="rId31"/>
    <p:sldId id="291" r:id="rId32"/>
    <p:sldId id="292" r:id="rId33"/>
    <p:sldId id="283" r:id="rId34"/>
    <p:sldId id="356" r:id="rId35"/>
    <p:sldId id="357" r:id="rId36"/>
    <p:sldId id="358" r:id="rId37"/>
    <p:sldId id="359" r:id="rId38"/>
    <p:sldId id="360" r:id="rId39"/>
    <p:sldId id="361"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9" r:id="rId60"/>
    <p:sldId id="320" r:id="rId61"/>
    <p:sldId id="321" r:id="rId62"/>
    <p:sldId id="322" r:id="rId63"/>
    <p:sldId id="323" r:id="rId64"/>
    <p:sldId id="324" r:id="rId65"/>
    <p:sldId id="326" r:id="rId66"/>
    <p:sldId id="327" r:id="rId67"/>
    <p:sldId id="328" r:id="rId68"/>
    <p:sldId id="329" r:id="rId69"/>
    <p:sldId id="330" r:id="rId70"/>
    <p:sldId id="331" r:id="rId71"/>
    <p:sldId id="370" r:id="rId72"/>
    <p:sldId id="371" r:id="rId73"/>
    <p:sldId id="375" r:id="rId74"/>
    <p:sldId id="373" r:id="rId75"/>
    <p:sldId id="374" r:id="rId76"/>
    <p:sldId id="333" r:id="rId77"/>
    <p:sldId id="334" r:id="rId78"/>
    <p:sldId id="335" r:id="rId79"/>
    <p:sldId id="336" r:id="rId80"/>
    <p:sldId id="337" r:id="rId81"/>
    <p:sldId id="338" r:id="rId82"/>
    <p:sldId id="339" r:id="rId83"/>
    <p:sldId id="340" r:id="rId84"/>
    <p:sldId id="353" r:id="rId85"/>
    <p:sldId id="362" r:id="rId86"/>
    <p:sldId id="363" r:id="rId87"/>
    <p:sldId id="364" r:id="rId88"/>
    <p:sldId id="365" r:id="rId89"/>
    <p:sldId id="366" r:id="rId90"/>
    <p:sldId id="367" r:id="rId91"/>
    <p:sldId id="368" r:id="rId92"/>
    <p:sldId id="369" r:id="rId93"/>
    <p:sldId id="376" r:id="rId94"/>
    <p:sldId id="341" r:id="rId95"/>
    <p:sldId id="342" r:id="rId96"/>
    <p:sldId id="343" r:id="rId97"/>
    <p:sldId id="344" r:id="rId98"/>
    <p:sldId id="345" r:id="rId99"/>
    <p:sldId id="346" r:id="rId100"/>
    <p:sldId id="347" r:id="rId101"/>
    <p:sldId id="348" r:id="rId102"/>
    <p:sldId id="349" r:id="rId103"/>
    <p:sldId id="350" r:id="rId104"/>
    <p:sldId id="351"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7839E-216C-4446-B20D-C09EAA193158}" v="10" dt="2026-03-09T15:03:41.6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1" d="100"/>
          <a:sy n="81" d="100"/>
        </p:scale>
        <p:origin x="648" y="202"/>
      </p:cViewPr>
      <p:guideLst/>
    </p:cSldViewPr>
  </p:slideViewPr>
  <p:notesTextViewPr>
    <p:cViewPr>
      <p:scale>
        <a:sx n="1" d="1"/>
        <a:sy n="1" d="1"/>
      </p:scale>
      <p:origin x="0" y="-1282"/>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VITHA P" userId="1740d5cd-05fb-41ca-b9dd-68fd511f195a" providerId="ADAL" clId="{AC571AB9-7EC3-430D-A077-45220E7E7AA4}"/>
    <pc:docChg chg="undo custSel addSld delSld modSld sldOrd">
      <pc:chgData name="KAVITHA P" userId="1740d5cd-05fb-41ca-b9dd-68fd511f195a" providerId="ADAL" clId="{AC571AB9-7EC3-430D-A077-45220E7E7AA4}" dt="2026-03-09T15:03:40.785" v="3682" actId="20577"/>
      <pc:docMkLst>
        <pc:docMk/>
      </pc:docMkLst>
      <pc:sldChg chg="modSp new mod">
        <pc:chgData name="KAVITHA P" userId="1740d5cd-05fb-41ca-b9dd-68fd511f195a" providerId="ADAL" clId="{AC571AB9-7EC3-430D-A077-45220E7E7AA4}" dt="2026-02-27T06:30:50.230" v="3252" actId="207"/>
        <pc:sldMkLst>
          <pc:docMk/>
          <pc:sldMk cId="258503843" sldId="257"/>
        </pc:sldMkLst>
        <pc:spChg chg="mod">
          <ac:chgData name="KAVITHA P" userId="1740d5cd-05fb-41ca-b9dd-68fd511f195a" providerId="ADAL" clId="{AC571AB9-7EC3-430D-A077-45220E7E7AA4}" dt="2026-02-27T06:30:50.230" v="3252" actId="207"/>
          <ac:spMkLst>
            <pc:docMk/>
            <pc:sldMk cId="258503843" sldId="257"/>
            <ac:spMk id="2" creationId="{63862F1C-1146-6C8F-8395-7EA46A1CC11E}"/>
          </ac:spMkLst>
        </pc:spChg>
        <pc:spChg chg="mod">
          <ac:chgData name="KAVITHA P" userId="1740d5cd-05fb-41ca-b9dd-68fd511f195a" providerId="ADAL" clId="{AC571AB9-7EC3-430D-A077-45220E7E7AA4}" dt="2026-02-27T04:55:40.991" v="520" actId="1076"/>
          <ac:spMkLst>
            <pc:docMk/>
            <pc:sldMk cId="258503843" sldId="257"/>
            <ac:spMk id="3" creationId="{DBE09296-332D-4BAD-93B2-90AA8A7E6390}"/>
          </ac:spMkLst>
        </pc:spChg>
      </pc:sldChg>
      <pc:sldChg chg="addSp delSp modSp new mod">
        <pc:chgData name="KAVITHA P" userId="1740d5cd-05fb-41ca-b9dd-68fd511f195a" providerId="ADAL" clId="{AC571AB9-7EC3-430D-A077-45220E7E7AA4}" dt="2026-02-27T05:17:36.099" v="2090" actId="207"/>
        <pc:sldMkLst>
          <pc:docMk/>
          <pc:sldMk cId="3223760722" sldId="258"/>
        </pc:sldMkLst>
        <pc:spChg chg="mod">
          <ac:chgData name="KAVITHA P" userId="1740d5cd-05fb-41ca-b9dd-68fd511f195a" providerId="ADAL" clId="{AC571AB9-7EC3-430D-A077-45220E7E7AA4}" dt="2026-02-27T05:17:36.099" v="2090" actId="207"/>
          <ac:spMkLst>
            <pc:docMk/>
            <pc:sldMk cId="3223760722" sldId="258"/>
            <ac:spMk id="2" creationId="{9C1EF079-DEFD-D30C-A794-441C81D026B8}"/>
          </ac:spMkLst>
        </pc:spChg>
        <pc:picChg chg="add mod ord">
          <ac:chgData name="KAVITHA P" userId="1740d5cd-05fb-41ca-b9dd-68fd511f195a" providerId="ADAL" clId="{AC571AB9-7EC3-430D-A077-45220E7E7AA4}" dt="2026-02-27T05:00:45.809" v="524" actId="22"/>
          <ac:picMkLst>
            <pc:docMk/>
            <pc:sldMk cId="3223760722" sldId="258"/>
            <ac:picMk id="5" creationId="{F06FF8D3-A0C2-A790-44F1-AD2FE10EB4DD}"/>
          </ac:picMkLst>
        </pc:picChg>
      </pc:sldChg>
      <pc:sldChg chg="modSp new mod">
        <pc:chgData name="KAVITHA P" userId="1740d5cd-05fb-41ca-b9dd-68fd511f195a" providerId="ADAL" clId="{AC571AB9-7EC3-430D-A077-45220E7E7AA4}" dt="2026-02-27T05:17:43.806" v="2091" actId="207"/>
        <pc:sldMkLst>
          <pc:docMk/>
          <pc:sldMk cId="1854778787" sldId="259"/>
        </pc:sldMkLst>
        <pc:spChg chg="mod">
          <ac:chgData name="KAVITHA P" userId="1740d5cd-05fb-41ca-b9dd-68fd511f195a" providerId="ADAL" clId="{AC571AB9-7EC3-430D-A077-45220E7E7AA4}" dt="2026-02-27T05:17:43.806" v="2091" actId="207"/>
          <ac:spMkLst>
            <pc:docMk/>
            <pc:sldMk cId="1854778787" sldId="259"/>
            <ac:spMk id="2" creationId="{7F142F2C-3BF4-3430-05A2-F5379E05E003}"/>
          </ac:spMkLst>
        </pc:spChg>
        <pc:spChg chg="mod">
          <ac:chgData name="KAVITHA P" userId="1740d5cd-05fb-41ca-b9dd-68fd511f195a" providerId="ADAL" clId="{AC571AB9-7EC3-430D-A077-45220E7E7AA4}" dt="2026-02-27T05:04:35.976" v="1165" actId="20577"/>
          <ac:spMkLst>
            <pc:docMk/>
            <pc:sldMk cId="1854778787" sldId="259"/>
            <ac:spMk id="3" creationId="{BF51BA51-CDA0-9D06-0740-AFA0C7C96E32}"/>
          </ac:spMkLst>
        </pc:spChg>
      </pc:sldChg>
      <pc:sldChg chg="addSp modSp new add del mod">
        <pc:chgData name="KAVITHA P" userId="1740d5cd-05fb-41ca-b9dd-68fd511f195a" providerId="ADAL" clId="{AC571AB9-7EC3-430D-A077-45220E7E7AA4}" dt="2026-02-27T06:06:25.659" v="3248" actId="21"/>
        <pc:sldMkLst>
          <pc:docMk/>
          <pc:sldMk cId="1218294747" sldId="260"/>
        </pc:sldMkLst>
        <pc:spChg chg="mod">
          <ac:chgData name="KAVITHA P" userId="1740d5cd-05fb-41ca-b9dd-68fd511f195a" providerId="ADAL" clId="{AC571AB9-7EC3-430D-A077-45220E7E7AA4}" dt="2026-02-27T05:04:43.950" v="1177" actId="5793"/>
          <ac:spMkLst>
            <pc:docMk/>
            <pc:sldMk cId="1218294747" sldId="260"/>
            <ac:spMk id="2" creationId="{24E384FB-08FA-CB0B-78D9-5A0F8323EF4D}"/>
          </ac:spMkLst>
        </pc:spChg>
        <pc:spChg chg="mod">
          <ac:chgData name="KAVITHA P" userId="1740d5cd-05fb-41ca-b9dd-68fd511f195a" providerId="ADAL" clId="{AC571AB9-7EC3-430D-A077-45220E7E7AA4}" dt="2026-02-27T06:06:25.659" v="3248" actId="21"/>
          <ac:spMkLst>
            <pc:docMk/>
            <pc:sldMk cId="1218294747" sldId="260"/>
            <ac:spMk id="3" creationId="{0C656D44-D0C0-1400-EE70-7BF4F090E0EA}"/>
          </ac:spMkLst>
        </pc:spChg>
      </pc:sldChg>
      <pc:sldChg chg="modSp new mod">
        <pc:chgData name="KAVITHA P" userId="1740d5cd-05fb-41ca-b9dd-68fd511f195a" providerId="ADAL" clId="{AC571AB9-7EC3-430D-A077-45220E7E7AA4}" dt="2026-02-27T05:17:52.035" v="2092" actId="207"/>
        <pc:sldMkLst>
          <pc:docMk/>
          <pc:sldMk cId="2690379729" sldId="261"/>
        </pc:sldMkLst>
        <pc:spChg chg="mod">
          <ac:chgData name="KAVITHA P" userId="1740d5cd-05fb-41ca-b9dd-68fd511f195a" providerId="ADAL" clId="{AC571AB9-7EC3-430D-A077-45220E7E7AA4}" dt="2026-02-27T05:17:52.035" v="2092" actId="207"/>
          <ac:spMkLst>
            <pc:docMk/>
            <pc:sldMk cId="2690379729" sldId="261"/>
            <ac:spMk id="2" creationId="{1CEFE136-5173-F4F5-D899-0D6E8ACB621B}"/>
          </ac:spMkLst>
        </pc:spChg>
        <pc:spChg chg="mod">
          <ac:chgData name="KAVITHA P" userId="1740d5cd-05fb-41ca-b9dd-68fd511f195a" providerId="ADAL" clId="{AC571AB9-7EC3-430D-A077-45220E7E7AA4}" dt="2026-02-27T05:10:52.119" v="1949" actId="20577"/>
          <ac:spMkLst>
            <pc:docMk/>
            <pc:sldMk cId="2690379729" sldId="261"/>
            <ac:spMk id="3" creationId="{534D21B6-4201-F5A9-A0F5-2688ECC562B3}"/>
          </ac:spMkLst>
        </pc:spChg>
      </pc:sldChg>
      <pc:sldChg chg="modSp new mod modNotesTx">
        <pc:chgData name="KAVITHA P" userId="1740d5cd-05fb-41ca-b9dd-68fd511f195a" providerId="ADAL" clId="{AC571AB9-7EC3-430D-A077-45220E7E7AA4}" dt="2026-02-27T05:21:31.724" v="2403" actId="14100"/>
        <pc:sldMkLst>
          <pc:docMk/>
          <pc:sldMk cId="2404572970" sldId="262"/>
        </pc:sldMkLst>
        <pc:spChg chg="mod">
          <ac:chgData name="KAVITHA P" userId="1740d5cd-05fb-41ca-b9dd-68fd511f195a" providerId="ADAL" clId="{AC571AB9-7EC3-430D-A077-45220E7E7AA4}" dt="2026-02-27T05:18:00.125" v="2093" actId="207"/>
          <ac:spMkLst>
            <pc:docMk/>
            <pc:sldMk cId="2404572970" sldId="262"/>
            <ac:spMk id="2" creationId="{B80F014D-0FCD-C084-E52E-89257F1F2DA0}"/>
          </ac:spMkLst>
        </pc:spChg>
        <pc:spChg chg="mod">
          <ac:chgData name="KAVITHA P" userId="1740d5cd-05fb-41ca-b9dd-68fd511f195a" providerId="ADAL" clId="{AC571AB9-7EC3-430D-A077-45220E7E7AA4}" dt="2026-02-27T05:21:31.724" v="2403" actId="14100"/>
          <ac:spMkLst>
            <pc:docMk/>
            <pc:sldMk cId="2404572970" sldId="262"/>
            <ac:spMk id="3" creationId="{8743054F-375A-45C8-2995-F2387CE24E79}"/>
          </ac:spMkLst>
        </pc:spChg>
      </pc:sldChg>
      <pc:sldChg chg="modSp new mod ord">
        <pc:chgData name="KAVITHA P" userId="1740d5cd-05fb-41ca-b9dd-68fd511f195a" providerId="ADAL" clId="{AC571AB9-7EC3-430D-A077-45220E7E7AA4}" dt="2026-02-27T06:42:09.217" v="3262"/>
        <pc:sldMkLst>
          <pc:docMk/>
          <pc:sldMk cId="2364525510" sldId="263"/>
        </pc:sldMkLst>
        <pc:spChg chg="mod">
          <ac:chgData name="KAVITHA P" userId="1740d5cd-05fb-41ca-b9dd-68fd511f195a" providerId="ADAL" clId="{AC571AB9-7EC3-430D-A077-45220E7E7AA4}" dt="2026-02-27T05:11:34.567" v="1994" actId="5793"/>
          <ac:spMkLst>
            <pc:docMk/>
            <pc:sldMk cId="2364525510" sldId="263"/>
            <ac:spMk id="2" creationId="{51173EDD-9F4A-3F28-0274-2DD1DAAD3BEF}"/>
          </ac:spMkLst>
        </pc:spChg>
        <pc:spChg chg="mod">
          <ac:chgData name="KAVITHA P" userId="1740d5cd-05fb-41ca-b9dd-68fd511f195a" providerId="ADAL" clId="{AC571AB9-7EC3-430D-A077-45220E7E7AA4}" dt="2026-02-27T05:12:27.676" v="2089" actId="20577"/>
          <ac:spMkLst>
            <pc:docMk/>
            <pc:sldMk cId="2364525510" sldId="263"/>
            <ac:spMk id="3" creationId="{5B314C2B-8A8E-6C34-5A80-336963B7FB2A}"/>
          </ac:spMkLst>
        </pc:spChg>
      </pc:sldChg>
      <pc:sldChg chg="modSp new mod">
        <pc:chgData name="KAVITHA P" userId="1740d5cd-05fb-41ca-b9dd-68fd511f195a" providerId="ADAL" clId="{AC571AB9-7EC3-430D-A077-45220E7E7AA4}" dt="2026-02-27T05:55:11.238" v="3185" actId="27636"/>
        <pc:sldMkLst>
          <pc:docMk/>
          <pc:sldMk cId="3567380673" sldId="264"/>
        </pc:sldMkLst>
        <pc:spChg chg="mod">
          <ac:chgData name="KAVITHA P" userId="1740d5cd-05fb-41ca-b9dd-68fd511f195a" providerId="ADAL" clId="{AC571AB9-7EC3-430D-A077-45220E7E7AA4}" dt="2026-02-27T05:55:08.355" v="3183" actId="27636"/>
          <ac:spMkLst>
            <pc:docMk/>
            <pc:sldMk cId="3567380673" sldId="264"/>
            <ac:spMk id="2" creationId="{196DB869-C120-97F6-2B17-4B0E9AFAAF75}"/>
          </ac:spMkLst>
        </pc:spChg>
        <pc:spChg chg="mod">
          <ac:chgData name="KAVITHA P" userId="1740d5cd-05fb-41ca-b9dd-68fd511f195a" providerId="ADAL" clId="{AC571AB9-7EC3-430D-A077-45220E7E7AA4}" dt="2026-02-27T05:55:11.238" v="3185" actId="27636"/>
          <ac:spMkLst>
            <pc:docMk/>
            <pc:sldMk cId="3567380673" sldId="264"/>
            <ac:spMk id="3" creationId="{57443E7A-2B11-C9C9-725D-0681D1AA56A2}"/>
          </ac:spMkLst>
        </pc:spChg>
      </pc:sldChg>
      <pc:sldChg chg="addSp delSp modSp new mod">
        <pc:chgData name="KAVITHA P" userId="1740d5cd-05fb-41ca-b9dd-68fd511f195a" providerId="ADAL" clId="{AC571AB9-7EC3-430D-A077-45220E7E7AA4}" dt="2026-02-27T05:55:28.064" v="3192" actId="1076"/>
        <pc:sldMkLst>
          <pc:docMk/>
          <pc:sldMk cId="3642059692" sldId="265"/>
        </pc:sldMkLst>
        <pc:picChg chg="add mod">
          <ac:chgData name="KAVITHA P" userId="1740d5cd-05fb-41ca-b9dd-68fd511f195a" providerId="ADAL" clId="{AC571AB9-7EC3-430D-A077-45220E7E7AA4}" dt="2026-02-27T05:55:17.048" v="3186" actId="1076"/>
          <ac:picMkLst>
            <pc:docMk/>
            <pc:sldMk cId="3642059692" sldId="265"/>
            <ac:picMk id="5" creationId="{EDF40DC5-3C23-0336-C757-E331BE082EB4}"/>
          </ac:picMkLst>
        </pc:picChg>
        <pc:picChg chg="add mod">
          <ac:chgData name="KAVITHA P" userId="1740d5cd-05fb-41ca-b9dd-68fd511f195a" providerId="ADAL" clId="{AC571AB9-7EC3-430D-A077-45220E7E7AA4}" dt="2026-02-27T05:55:28.064" v="3192" actId="1076"/>
          <ac:picMkLst>
            <pc:docMk/>
            <pc:sldMk cId="3642059692" sldId="265"/>
            <ac:picMk id="6" creationId="{DFC56E7F-48D4-F9F5-68E4-5EC9909C6DBA}"/>
          </ac:picMkLst>
        </pc:picChg>
      </pc:sldChg>
      <pc:sldChg chg="modSp add">
        <pc:chgData name="KAVITHA P" userId="1740d5cd-05fb-41ca-b9dd-68fd511f195a" providerId="ADAL" clId="{AC571AB9-7EC3-430D-A077-45220E7E7AA4}" dt="2026-02-27T06:29:58.020" v="3249"/>
        <pc:sldMkLst>
          <pc:docMk/>
          <pc:sldMk cId="0" sldId="266"/>
        </pc:sldMkLst>
        <pc:spChg chg="mod">
          <ac:chgData name="KAVITHA P" userId="1740d5cd-05fb-41ca-b9dd-68fd511f195a" providerId="ADAL" clId="{AC571AB9-7EC3-430D-A077-45220E7E7AA4}" dt="2026-02-27T06:29:58.020" v="3249"/>
          <ac:spMkLst>
            <pc:docMk/>
            <pc:sldMk cId="0" sldId="266"/>
            <ac:spMk id="6" creationId="{00000000-0000-0000-0000-000000000000}"/>
          </ac:spMkLst>
        </pc:spChg>
      </pc:sldChg>
      <pc:sldChg chg="addSp delSp modSp new add del mod">
        <pc:chgData name="KAVITHA P" userId="1740d5cd-05fb-41ca-b9dd-68fd511f195a" providerId="ADAL" clId="{AC571AB9-7EC3-430D-A077-45220E7E7AA4}" dt="2026-02-27T05:57:12.758" v="3226" actId="47"/>
        <pc:sldMkLst>
          <pc:docMk/>
          <pc:sldMk cId="1538339627" sldId="267"/>
        </pc:sldMkLst>
        <pc:spChg chg="mod">
          <ac:chgData name="KAVITHA P" userId="1740d5cd-05fb-41ca-b9dd-68fd511f195a" providerId="ADAL" clId="{AC571AB9-7EC3-430D-A077-45220E7E7AA4}" dt="2026-02-27T05:56:16.105" v="3218" actId="27636"/>
          <ac:spMkLst>
            <pc:docMk/>
            <pc:sldMk cId="1538339627" sldId="267"/>
            <ac:spMk id="3" creationId="{5149F977-B0F7-44F1-2EBC-CEBFF2596774}"/>
          </ac:spMkLst>
        </pc:spChg>
      </pc:sldChg>
      <pc:sldChg chg="modSp add">
        <pc:chgData name="KAVITHA P" userId="1740d5cd-05fb-41ca-b9dd-68fd511f195a" providerId="ADAL" clId="{AC571AB9-7EC3-430D-A077-45220E7E7AA4}" dt="2026-02-27T06:30:41.603" v="3251"/>
        <pc:sldMkLst>
          <pc:docMk/>
          <pc:sldMk cId="0" sldId="271"/>
        </pc:sldMkLst>
        <pc:spChg chg="mod">
          <ac:chgData name="KAVITHA P" userId="1740d5cd-05fb-41ca-b9dd-68fd511f195a" providerId="ADAL" clId="{AC571AB9-7EC3-430D-A077-45220E7E7AA4}" dt="2026-02-27T06:30:41.603" v="3251"/>
          <ac:spMkLst>
            <pc:docMk/>
            <pc:sldMk cId="0" sldId="271"/>
            <ac:spMk id="6" creationId="{00000000-0000-0000-0000-000000000000}"/>
          </ac:spMkLst>
        </pc:spChg>
      </pc:sldChg>
      <pc:sldChg chg="modSp add">
        <pc:chgData name="KAVITHA P" userId="1740d5cd-05fb-41ca-b9dd-68fd511f195a" providerId="ADAL" clId="{AC571AB9-7EC3-430D-A077-45220E7E7AA4}" dt="2026-02-27T06:31:40.750" v="3253"/>
        <pc:sldMkLst>
          <pc:docMk/>
          <pc:sldMk cId="0" sldId="273"/>
        </pc:sldMkLst>
        <pc:spChg chg="mod">
          <ac:chgData name="KAVITHA P" userId="1740d5cd-05fb-41ca-b9dd-68fd511f195a" providerId="ADAL" clId="{AC571AB9-7EC3-430D-A077-45220E7E7AA4}" dt="2026-02-27T06:31:40.750" v="3253"/>
          <ac:spMkLst>
            <pc:docMk/>
            <pc:sldMk cId="0" sldId="273"/>
            <ac:spMk id="4" creationId="{00000000-0000-0000-0000-000000000000}"/>
          </ac:spMkLst>
        </pc:spChg>
      </pc:sldChg>
      <pc:sldChg chg="modSp add">
        <pc:chgData name="KAVITHA P" userId="1740d5cd-05fb-41ca-b9dd-68fd511f195a" providerId="ADAL" clId="{AC571AB9-7EC3-430D-A077-45220E7E7AA4}" dt="2026-02-27T06:31:40.750" v="3253"/>
        <pc:sldMkLst>
          <pc:docMk/>
          <pc:sldMk cId="0" sldId="274"/>
        </pc:sldMkLst>
        <pc:spChg chg="mod">
          <ac:chgData name="KAVITHA P" userId="1740d5cd-05fb-41ca-b9dd-68fd511f195a" providerId="ADAL" clId="{AC571AB9-7EC3-430D-A077-45220E7E7AA4}" dt="2026-02-27T06:31:40.750" v="3253"/>
          <ac:spMkLst>
            <pc:docMk/>
            <pc:sldMk cId="0" sldId="274"/>
            <ac:spMk id="7" creationId="{00000000-0000-0000-0000-000000000000}"/>
          </ac:spMkLst>
        </pc:spChg>
      </pc:sldChg>
      <pc:sldChg chg="modSp add">
        <pc:chgData name="KAVITHA P" userId="1740d5cd-05fb-41ca-b9dd-68fd511f195a" providerId="ADAL" clId="{AC571AB9-7EC3-430D-A077-45220E7E7AA4}" dt="2026-02-27T06:31:40.750" v="3253"/>
        <pc:sldMkLst>
          <pc:docMk/>
          <pc:sldMk cId="0" sldId="275"/>
        </pc:sldMkLst>
        <pc:spChg chg="mod">
          <ac:chgData name="KAVITHA P" userId="1740d5cd-05fb-41ca-b9dd-68fd511f195a" providerId="ADAL" clId="{AC571AB9-7EC3-430D-A077-45220E7E7AA4}" dt="2026-02-27T06:31:40.750" v="3253"/>
          <ac:spMkLst>
            <pc:docMk/>
            <pc:sldMk cId="0" sldId="275"/>
            <ac:spMk id="10" creationId="{00000000-0000-0000-0000-000000000000}"/>
          </ac:spMkLst>
        </pc:spChg>
      </pc:sldChg>
      <pc:sldChg chg="modSp add">
        <pc:chgData name="KAVITHA P" userId="1740d5cd-05fb-41ca-b9dd-68fd511f195a" providerId="ADAL" clId="{AC571AB9-7EC3-430D-A077-45220E7E7AA4}" dt="2026-02-27T06:31:40.750" v="3253"/>
        <pc:sldMkLst>
          <pc:docMk/>
          <pc:sldMk cId="0" sldId="276"/>
        </pc:sldMkLst>
        <pc:spChg chg="mod">
          <ac:chgData name="KAVITHA P" userId="1740d5cd-05fb-41ca-b9dd-68fd511f195a" providerId="ADAL" clId="{AC571AB9-7EC3-430D-A077-45220E7E7AA4}" dt="2026-02-27T06:31:40.750" v="3253"/>
          <ac:spMkLst>
            <pc:docMk/>
            <pc:sldMk cId="0" sldId="276"/>
            <ac:spMk id="5" creationId="{00000000-0000-0000-0000-000000000000}"/>
          </ac:spMkLst>
        </pc:spChg>
      </pc:sldChg>
      <pc:sldChg chg="modSp add ord">
        <pc:chgData name="KAVITHA P" userId="1740d5cd-05fb-41ca-b9dd-68fd511f195a" providerId="ADAL" clId="{AC571AB9-7EC3-430D-A077-45220E7E7AA4}" dt="2026-02-27T06:44:35.949" v="3270"/>
        <pc:sldMkLst>
          <pc:docMk/>
          <pc:sldMk cId="0" sldId="283"/>
        </pc:sldMkLst>
        <pc:spChg chg="mod">
          <ac:chgData name="KAVITHA P" userId="1740d5cd-05fb-41ca-b9dd-68fd511f195a" providerId="ADAL" clId="{AC571AB9-7EC3-430D-A077-45220E7E7AA4}" dt="2026-02-27T06:31:40.750" v="3253"/>
          <ac:spMkLst>
            <pc:docMk/>
            <pc:sldMk cId="0" sldId="283"/>
            <ac:spMk id="5" creationId="{00000000-0000-0000-0000-000000000000}"/>
          </ac:spMkLst>
        </pc:spChg>
      </pc:sldChg>
      <pc:sldChg chg="modSp add del">
        <pc:chgData name="KAVITHA P" userId="1740d5cd-05fb-41ca-b9dd-68fd511f195a" providerId="ADAL" clId="{AC571AB9-7EC3-430D-A077-45220E7E7AA4}" dt="2026-02-27T05:58:27.327" v="3230" actId="47"/>
        <pc:sldMkLst>
          <pc:docMk/>
          <pc:sldMk cId="0" sldId="285"/>
        </pc:sldMkLst>
        <pc:spChg chg="mod">
          <ac:chgData name="KAVITHA P" userId="1740d5cd-05fb-41ca-b9dd-68fd511f195a" providerId="ADAL" clId="{AC571AB9-7EC3-430D-A077-45220E7E7AA4}" dt="2026-02-27T05:58:22.833" v="3227"/>
          <ac:spMkLst>
            <pc:docMk/>
            <pc:sldMk cId="0" sldId="285"/>
            <ac:spMk id="5" creationId="{00000000-0000-0000-0000-000000000000}"/>
          </ac:spMkLst>
        </pc:spChg>
      </pc:sldChg>
      <pc:sldChg chg="modSp add">
        <pc:chgData name="KAVITHA P" userId="1740d5cd-05fb-41ca-b9dd-68fd511f195a" providerId="ADAL" clId="{AC571AB9-7EC3-430D-A077-45220E7E7AA4}" dt="2026-02-27T06:00:33.377" v="3231"/>
        <pc:sldMkLst>
          <pc:docMk/>
          <pc:sldMk cId="0" sldId="286"/>
        </pc:sldMkLst>
        <pc:spChg chg="mod">
          <ac:chgData name="KAVITHA P" userId="1740d5cd-05fb-41ca-b9dd-68fd511f195a" providerId="ADAL" clId="{AC571AB9-7EC3-430D-A077-45220E7E7AA4}" dt="2026-02-27T06:00:33.377" v="3231"/>
          <ac:spMkLst>
            <pc:docMk/>
            <pc:sldMk cId="0" sldId="286"/>
            <ac:spMk id="4" creationId="{00000000-0000-0000-0000-000000000000}"/>
          </ac:spMkLst>
        </pc:spChg>
      </pc:sldChg>
      <pc:sldChg chg="modSp add">
        <pc:chgData name="KAVITHA P" userId="1740d5cd-05fb-41ca-b9dd-68fd511f195a" providerId="ADAL" clId="{AC571AB9-7EC3-430D-A077-45220E7E7AA4}" dt="2026-02-27T06:02:18.489" v="3233"/>
        <pc:sldMkLst>
          <pc:docMk/>
          <pc:sldMk cId="0" sldId="288"/>
        </pc:sldMkLst>
        <pc:spChg chg="mod">
          <ac:chgData name="KAVITHA P" userId="1740d5cd-05fb-41ca-b9dd-68fd511f195a" providerId="ADAL" clId="{AC571AB9-7EC3-430D-A077-45220E7E7AA4}" dt="2026-02-27T06:02:18.489" v="3233"/>
          <ac:spMkLst>
            <pc:docMk/>
            <pc:sldMk cId="0" sldId="288"/>
            <ac:spMk id="5" creationId="{00000000-0000-0000-0000-000000000000}"/>
          </ac:spMkLst>
        </pc:spChg>
      </pc:sldChg>
      <pc:sldChg chg="modSp add">
        <pc:chgData name="KAVITHA P" userId="1740d5cd-05fb-41ca-b9dd-68fd511f195a" providerId="ADAL" clId="{AC571AB9-7EC3-430D-A077-45220E7E7AA4}" dt="2026-02-27T06:02:18.489" v="3233"/>
        <pc:sldMkLst>
          <pc:docMk/>
          <pc:sldMk cId="0" sldId="289"/>
        </pc:sldMkLst>
        <pc:spChg chg="mod">
          <ac:chgData name="KAVITHA P" userId="1740d5cd-05fb-41ca-b9dd-68fd511f195a" providerId="ADAL" clId="{AC571AB9-7EC3-430D-A077-45220E7E7AA4}" dt="2026-02-27T06:02:18.489" v="3233"/>
          <ac:spMkLst>
            <pc:docMk/>
            <pc:sldMk cId="0" sldId="289"/>
            <ac:spMk id="5" creationId="{00000000-0000-0000-0000-000000000000}"/>
          </ac:spMkLst>
        </pc:spChg>
      </pc:sldChg>
      <pc:sldChg chg="modSp add">
        <pc:chgData name="KAVITHA P" userId="1740d5cd-05fb-41ca-b9dd-68fd511f195a" providerId="ADAL" clId="{AC571AB9-7EC3-430D-A077-45220E7E7AA4}" dt="2026-02-27T06:02:18.489" v="3233"/>
        <pc:sldMkLst>
          <pc:docMk/>
          <pc:sldMk cId="0" sldId="290"/>
        </pc:sldMkLst>
        <pc:spChg chg="mod">
          <ac:chgData name="KAVITHA P" userId="1740d5cd-05fb-41ca-b9dd-68fd511f195a" providerId="ADAL" clId="{AC571AB9-7EC3-430D-A077-45220E7E7AA4}" dt="2026-02-27T06:02:18.489" v="3233"/>
          <ac:spMkLst>
            <pc:docMk/>
            <pc:sldMk cId="0" sldId="290"/>
            <ac:spMk id="6" creationId="{00000000-0000-0000-0000-000000000000}"/>
          </ac:spMkLst>
        </pc:spChg>
      </pc:sldChg>
      <pc:sldChg chg="modSp add mod">
        <pc:chgData name="KAVITHA P" userId="1740d5cd-05fb-41ca-b9dd-68fd511f195a" providerId="ADAL" clId="{AC571AB9-7EC3-430D-A077-45220E7E7AA4}" dt="2026-02-27T06:03:13.866" v="3235" actId="14100"/>
        <pc:sldMkLst>
          <pc:docMk/>
          <pc:sldMk cId="0" sldId="291"/>
        </pc:sldMkLst>
        <pc:spChg chg="mod">
          <ac:chgData name="KAVITHA P" userId="1740d5cd-05fb-41ca-b9dd-68fd511f195a" providerId="ADAL" clId="{AC571AB9-7EC3-430D-A077-45220E7E7AA4}" dt="2026-02-27T06:03:13.866" v="3235" actId="14100"/>
          <ac:spMkLst>
            <pc:docMk/>
            <pc:sldMk cId="0" sldId="291"/>
            <ac:spMk id="2" creationId="{00000000-0000-0000-0000-000000000000}"/>
          </ac:spMkLst>
        </pc:spChg>
        <pc:spChg chg="mod">
          <ac:chgData name="KAVITHA P" userId="1740d5cd-05fb-41ca-b9dd-68fd511f195a" providerId="ADAL" clId="{AC571AB9-7EC3-430D-A077-45220E7E7AA4}" dt="2026-02-27T06:02:18.489" v="3233"/>
          <ac:spMkLst>
            <pc:docMk/>
            <pc:sldMk cId="0" sldId="291"/>
            <ac:spMk id="7" creationId="{00000000-0000-0000-0000-000000000000}"/>
          </ac:spMkLst>
        </pc:spChg>
      </pc:sldChg>
      <pc:sldChg chg="modSp add">
        <pc:chgData name="KAVITHA P" userId="1740d5cd-05fb-41ca-b9dd-68fd511f195a" providerId="ADAL" clId="{AC571AB9-7EC3-430D-A077-45220E7E7AA4}" dt="2026-02-27T06:02:18.489" v="3233"/>
        <pc:sldMkLst>
          <pc:docMk/>
          <pc:sldMk cId="0" sldId="292"/>
        </pc:sldMkLst>
        <pc:spChg chg="mod">
          <ac:chgData name="KAVITHA P" userId="1740d5cd-05fb-41ca-b9dd-68fd511f195a" providerId="ADAL" clId="{AC571AB9-7EC3-430D-A077-45220E7E7AA4}" dt="2026-02-27T06:02:18.489" v="3233"/>
          <ac:spMkLst>
            <pc:docMk/>
            <pc:sldMk cId="0" sldId="292"/>
            <ac:spMk id="4" creationId="{00000000-0000-0000-0000-000000000000}"/>
          </ac:spMkLst>
        </pc:spChg>
      </pc:sldChg>
      <pc:sldChg chg="add">
        <pc:chgData name="KAVITHA P" userId="1740d5cd-05fb-41ca-b9dd-68fd511f195a" providerId="ADAL" clId="{AC571AB9-7EC3-430D-A077-45220E7E7AA4}" dt="2026-02-27T06:29:58.020" v="3249"/>
        <pc:sldMkLst>
          <pc:docMk/>
          <pc:sldMk cId="0" sldId="293"/>
        </pc:sldMkLst>
      </pc:sldChg>
      <pc:sldChg chg="modSp add">
        <pc:chgData name="KAVITHA P" userId="1740d5cd-05fb-41ca-b9dd-68fd511f195a" providerId="ADAL" clId="{AC571AB9-7EC3-430D-A077-45220E7E7AA4}" dt="2026-02-27T06:29:58.020" v="3249"/>
        <pc:sldMkLst>
          <pc:docMk/>
          <pc:sldMk cId="0" sldId="294"/>
        </pc:sldMkLst>
        <pc:spChg chg="mod">
          <ac:chgData name="KAVITHA P" userId="1740d5cd-05fb-41ca-b9dd-68fd511f195a" providerId="ADAL" clId="{AC571AB9-7EC3-430D-A077-45220E7E7AA4}" dt="2026-02-27T06:29:58.020" v="3249"/>
          <ac:spMkLst>
            <pc:docMk/>
            <pc:sldMk cId="0" sldId="294"/>
            <ac:spMk id="3" creationId="{00000000-0000-0000-0000-000000000000}"/>
          </ac:spMkLst>
        </pc:spChg>
      </pc:sldChg>
      <pc:sldChg chg="modSp add">
        <pc:chgData name="KAVITHA P" userId="1740d5cd-05fb-41ca-b9dd-68fd511f195a" providerId="ADAL" clId="{AC571AB9-7EC3-430D-A077-45220E7E7AA4}" dt="2026-02-27T06:29:58.020" v="3249"/>
        <pc:sldMkLst>
          <pc:docMk/>
          <pc:sldMk cId="0" sldId="295"/>
        </pc:sldMkLst>
        <pc:spChg chg="mod">
          <ac:chgData name="KAVITHA P" userId="1740d5cd-05fb-41ca-b9dd-68fd511f195a" providerId="ADAL" clId="{AC571AB9-7EC3-430D-A077-45220E7E7AA4}" dt="2026-02-27T06:29:58.020" v="3249"/>
          <ac:spMkLst>
            <pc:docMk/>
            <pc:sldMk cId="0" sldId="295"/>
            <ac:spMk id="20" creationId="{00000000-0000-0000-0000-000000000000}"/>
          </ac:spMkLst>
        </pc:spChg>
      </pc:sldChg>
      <pc:sldChg chg="modSp add">
        <pc:chgData name="KAVITHA P" userId="1740d5cd-05fb-41ca-b9dd-68fd511f195a" providerId="ADAL" clId="{AC571AB9-7EC3-430D-A077-45220E7E7AA4}" dt="2026-02-27T06:29:58.020" v="3249"/>
        <pc:sldMkLst>
          <pc:docMk/>
          <pc:sldMk cId="0" sldId="296"/>
        </pc:sldMkLst>
        <pc:spChg chg="mod">
          <ac:chgData name="KAVITHA P" userId="1740d5cd-05fb-41ca-b9dd-68fd511f195a" providerId="ADAL" clId="{AC571AB9-7EC3-430D-A077-45220E7E7AA4}" dt="2026-02-27T06:29:58.020" v="3249"/>
          <ac:spMkLst>
            <pc:docMk/>
            <pc:sldMk cId="0" sldId="296"/>
            <ac:spMk id="5" creationId="{00000000-0000-0000-0000-000000000000}"/>
          </ac:spMkLst>
        </pc:spChg>
      </pc:sldChg>
      <pc:sldChg chg="modSp add">
        <pc:chgData name="KAVITHA P" userId="1740d5cd-05fb-41ca-b9dd-68fd511f195a" providerId="ADAL" clId="{AC571AB9-7EC3-430D-A077-45220E7E7AA4}" dt="2026-02-27T06:29:58.020" v="3249"/>
        <pc:sldMkLst>
          <pc:docMk/>
          <pc:sldMk cId="0" sldId="297"/>
        </pc:sldMkLst>
        <pc:spChg chg="mod">
          <ac:chgData name="KAVITHA P" userId="1740d5cd-05fb-41ca-b9dd-68fd511f195a" providerId="ADAL" clId="{AC571AB9-7EC3-430D-A077-45220E7E7AA4}" dt="2026-02-27T06:29:58.020" v="3249"/>
          <ac:spMkLst>
            <pc:docMk/>
            <pc:sldMk cId="0" sldId="297"/>
            <ac:spMk id="3" creationId="{00000000-0000-0000-0000-000000000000}"/>
          </ac:spMkLst>
        </pc:spChg>
      </pc:sldChg>
      <pc:sldChg chg="modSp add">
        <pc:chgData name="KAVITHA P" userId="1740d5cd-05fb-41ca-b9dd-68fd511f195a" providerId="ADAL" clId="{AC571AB9-7EC3-430D-A077-45220E7E7AA4}" dt="2026-02-27T06:29:58.020" v="3249"/>
        <pc:sldMkLst>
          <pc:docMk/>
          <pc:sldMk cId="0" sldId="298"/>
        </pc:sldMkLst>
        <pc:spChg chg="mod">
          <ac:chgData name="KAVITHA P" userId="1740d5cd-05fb-41ca-b9dd-68fd511f195a" providerId="ADAL" clId="{AC571AB9-7EC3-430D-A077-45220E7E7AA4}" dt="2026-02-27T06:29:58.020" v="3249"/>
          <ac:spMkLst>
            <pc:docMk/>
            <pc:sldMk cId="0" sldId="298"/>
            <ac:spMk id="3" creationId="{00000000-0000-0000-0000-000000000000}"/>
          </ac:spMkLst>
        </pc:spChg>
      </pc:sldChg>
      <pc:sldChg chg="modSp add">
        <pc:chgData name="KAVITHA P" userId="1740d5cd-05fb-41ca-b9dd-68fd511f195a" providerId="ADAL" clId="{AC571AB9-7EC3-430D-A077-45220E7E7AA4}" dt="2026-02-27T09:57:13.977" v="3345"/>
        <pc:sldMkLst>
          <pc:docMk/>
          <pc:sldMk cId="0" sldId="299"/>
        </pc:sldMkLst>
        <pc:spChg chg="mod">
          <ac:chgData name="KAVITHA P" userId="1740d5cd-05fb-41ca-b9dd-68fd511f195a" providerId="ADAL" clId="{AC571AB9-7EC3-430D-A077-45220E7E7AA4}" dt="2026-02-27T09:57:13.977" v="3345"/>
          <ac:spMkLst>
            <pc:docMk/>
            <pc:sldMk cId="0" sldId="299"/>
            <ac:spMk id="4" creationId="{00000000-0000-0000-0000-000000000000}"/>
          </ac:spMkLst>
        </pc:spChg>
      </pc:sldChg>
      <pc:sldChg chg="modSp add">
        <pc:chgData name="KAVITHA P" userId="1740d5cd-05fb-41ca-b9dd-68fd511f195a" providerId="ADAL" clId="{AC571AB9-7EC3-430D-A077-45220E7E7AA4}" dt="2026-02-27T09:57:13.977" v="3345"/>
        <pc:sldMkLst>
          <pc:docMk/>
          <pc:sldMk cId="0" sldId="300"/>
        </pc:sldMkLst>
        <pc:spChg chg="mod">
          <ac:chgData name="KAVITHA P" userId="1740d5cd-05fb-41ca-b9dd-68fd511f195a" providerId="ADAL" clId="{AC571AB9-7EC3-430D-A077-45220E7E7AA4}" dt="2026-02-27T09:57:13.977" v="3345"/>
          <ac:spMkLst>
            <pc:docMk/>
            <pc:sldMk cId="0" sldId="300"/>
            <ac:spMk id="3" creationId="{00000000-0000-0000-0000-000000000000}"/>
          </ac:spMkLst>
        </pc:spChg>
      </pc:sldChg>
      <pc:sldChg chg="modSp add">
        <pc:chgData name="KAVITHA P" userId="1740d5cd-05fb-41ca-b9dd-68fd511f195a" providerId="ADAL" clId="{AC571AB9-7EC3-430D-A077-45220E7E7AA4}" dt="2026-02-27T09:57:13.977" v="3345"/>
        <pc:sldMkLst>
          <pc:docMk/>
          <pc:sldMk cId="0" sldId="301"/>
        </pc:sldMkLst>
        <pc:spChg chg="mod">
          <ac:chgData name="KAVITHA P" userId="1740d5cd-05fb-41ca-b9dd-68fd511f195a" providerId="ADAL" clId="{AC571AB9-7EC3-430D-A077-45220E7E7AA4}" dt="2026-02-27T09:57:13.977" v="3345"/>
          <ac:spMkLst>
            <pc:docMk/>
            <pc:sldMk cId="0" sldId="301"/>
            <ac:spMk id="7" creationId="{00000000-0000-0000-0000-000000000000}"/>
          </ac:spMkLst>
        </pc:spChg>
      </pc:sldChg>
      <pc:sldChg chg="modSp add">
        <pc:chgData name="KAVITHA P" userId="1740d5cd-05fb-41ca-b9dd-68fd511f195a" providerId="ADAL" clId="{AC571AB9-7EC3-430D-A077-45220E7E7AA4}" dt="2026-02-27T09:57:13.977" v="3345"/>
        <pc:sldMkLst>
          <pc:docMk/>
          <pc:sldMk cId="0" sldId="302"/>
        </pc:sldMkLst>
        <pc:spChg chg="mod">
          <ac:chgData name="KAVITHA P" userId="1740d5cd-05fb-41ca-b9dd-68fd511f195a" providerId="ADAL" clId="{AC571AB9-7EC3-430D-A077-45220E7E7AA4}" dt="2026-02-27T09:57:13.977" v="3345"/>
          <ac:spMkLst>
            <pc:docMk/>
            <pc:sldMk cId="0" sldId="302"/>
            <ac:spMk id="5" creationId="{00000000-0000-0000-0000-000000000000}"/>
          </ac:spMkLst>
        </pc:spChg>
      </pc:sldChg>
      <pc:sldChg chg="modSp add">
        <pc:chgData name="KAVITHA P" userId="1740d5cd-05fb-41ca-b9dd-68fd511f195a" providerId="ADAL" clId="{AC571AB9-7EC3-430D-A077-45220E7E7AA4}" dt="2026-02-27T09:57:13.977" v="3345"/>
        <pc:sldMkLst>
          <pc:docMk/>
          <pc:sldMk cId="0" sldId="303"/>
        </pc:sldMkLst>
        <pc:spChg chg="mod">
          <ac:chgData name="KAVITHA P" userId="1740d5cd-05fb-41ca-b9dd-68fd511f195a" providerId="ADAL" clId="{AC571AB9-7EC3-430D-A077-45220E7E7AA4}" dt="2026-02-27T09:57:13.977" v="3345"/>
          <ac:spMkLst>
            <pc:docMk/>
            <pc:sldMk cId="0" sldId="303"/>
            <ac:spMk id="4" creationId="{00000000-0000-0000-0000-000000000000}"/>
          </ac:spMkLst>
        </pc:spChg>
      </pc:sldChg>
      <pc:sldChg chg="modSp add">
        <pc:chgData name="KAVITHA P" userId="1740d5cd-05fb-41ca-b9dd-68fd511f195a" providerId="ADAL" clId="{AC571AB9-7EC3-430D-A077-45220E7E7AA4}" dt="2026-02-27T09:57:13.977" v="3345"/>
        <pc:sldMkLst>
          <pc:docMk/>
          <pc:sldMk cId="0" sldId="304"/>
        </pc:sldMkLst>
        <pc:spChg chg="mod">
          <ac:chgData name="KAVITHA P" userId="1740d5cd-05fb-41ca-b9dd-68fd511f195a" providerId="ADAL" clId="{AC571AB9-7EC3-430D-A077-45220E7E7AA4}" dt="2026-02-27T09:57:13.977" v="3345"/>
          <ac:spMkLst>
            <pc:docMk/>
            <pc:sldMk cId="0" sldId="304"/>
            <ac:spMk id="7" creationId="{00000000-0000-0000-0000-000000000000}"/>
          </ac:spMkLst>
        </pc:spChg>
      </pc:sldChg>
      <pc:sldChg chg="modSp add">
        <pc:chgData name="KAVITHA P" userId="1740d5cd-05fb-41ca-b9dd-68fd511f195a" providerId="ADAL" clId="{AC571AB9-7EC3-430D-A077-45220E7E7AA4}" dt="2026-02-27T09:57:13.977" v="3345"/>
        <pc:sldMkLst>
          <pc:docMk/>
          <pc:sldMk cId="0" sldId="305"/>
        </pc:sldMkLst>
        <pc:spChg chg="mod">
          <ac:chgData name="KAVITHA P" userId="1740d5cd-05fb-41ca-b9dd-68fd511f195a" providerId="ADAL" clId="{AC571AB9-7EC3-430D-A077-45220E7E7AA4}" dt="2026-02-27T09:57:13.977" v="3345"/>
          <ac:spMkLst>
            <pc:docMk/>
            <pc:sldMk cId="0" sldId="305"/>
            <ac:spMk id="5" creationId="{00000000-0000-0000-0000-000000000000}"/>
          </ac:spMkLst>
        </pc:spChg>
      </pc:sldChg>
      <pc:sldChg chg="modSp add">
        <pc:chgData name="KAVITHA P" userId="1740d5cd-05fb-41ca-b9dd-68fd511f195a" providerId="ADAL" clId="{AC571AB9-7EC3-430D-A077-45220E7E7AA4}" dt="2026-02-27T09:57:13.977" v="3345"/>
        <pc:sldMkLst>
          <pc:docMk/>
          <pc:sldMk cId="0" sldId="306"/>
        </pc:sldMkLst>
        <pc:spChg chg="mod">
          <ac:chgData name="KAVITHA P" userId="1740d5cd-05fb-41ca-b9dd-68fd511f195a" providerId="ADAL" clId="{AC571AB9-7EC3-430D-A077-45220E7E7AA4}" dt="2026-02-27T09:57:13.977" v="3345"/>
          <ac:spMkLst>
            <pc:docMk/>
            <pc:sldMk cId="0" sldId="306"/>
            <ac:spMk id="3" creationId="{00000000-0000-0000-0000-000000000000}"/>
          </ac:spMkLst>
        </pc:spChg>
      </pc:sldChg>
      <pc:sldChg chg="modSp add">
        <pc:chgData name="KAVITHA P" userId="1740d5cd-05fb-41ca-b9dd-68fd511f195a" providerId="ADAL" clId="{AC571AB9-7EC3-430D-A077-45220E7E7AA4}" dt="2026-02-27T09:57:13.977" v="3345"/>
        <pc:sldMkLst>
          <pc:docMk/>
          <pc:sldMk cId="0" sldId="307"/>
        </pc:sldMkLst>
        <pc:spChg chg="mod">
          <ac:chgData name="KAVITHA P" userId="1740d5cd-05fb-41ca-b9dd-68fd511f195a" providerId="ADAL" clId="{AC571AB9-7EC3-430D-A077-45220E7E7AA4}" dt="2026-02-27T09:57:13.977" v="3345"/>
          <ac:spMkLst>
            <pc:docMk/>
            <pc:sldMk cId="0" sldId="307"/>
            <ac:spMk id="5" creationId="{00000000-0000-0000-0000-000000000000}"/>
          </ac:spMkLst>
        </pc:spChg>
      </pc:sldChg>
      <pc:sldChg chg="modSp add">
        <pc:chgData name="KAVITHA P" userId="1740d5cd-05fb-41ca-b9dd-68fd511f195a" providerId="ADAL" clId="{AC571AB9-7EC3-430D-A077-45220E7E7AA4}" dt="2026-02-27T09:58:59.806" v="3346"/>
        <pc:sldMkLst>
          <pc:docMk/>
          <pc:sldMk cId="0" sldId="308"/>
        </pc:sldMkLst>
        <pc:spChg chg="mod">
          <ac:chgData name="KAVITHA P" userId="1740d5cd-05fb-41ca-b9dd-68fd511f195a" providerId="ADAL" clId="{AC571AB9-7EC3-430D-A077-45220E7E7AA4}" dt="2026-02-27T09:58:59.806" v="3346"/>
          <ac:spMkLst>
            <pc:docMk/>
            <pc:sldMk cId="0" sldId="308"/>
            <ac:spMk id="4" creationId="{00000000-0000-0000-0000-000000000000}"/>
          </ac:spMkLst>
        </pc:spChg>
      </pc:sldChg>
      <pc:sldChg chg="modSp add">
        <pc:chgData name="KAVITHA P" userId="1740d5cd-05fb-41ca-b9dd-68fd511f195a" providerId="ADAL" clId="{AC571AB9-7EC3-430D-A077-45220E7E7AA4}" dt="2026-02-27T09:58:59.806" v="3346"/>
        <pc:sldMkLst>
          <pc:docMk/>
          <pc:sldMk cId="0" sldId="309"/>
        </pc:sldMkLst>
        <pc:spChg chg="mod">
          <ac:chgData name="KAVITHA P" userId="1740d5cd-05fb-41ca-b9dd-68fd511f195a" providerId="ADAL" clId="{AC571AB9-7EC3-430D-A077-45220E7E7AA4}" dt="2026-02-27T09:58:59.806" v="3346"/>
          <ac:spMkLst>
            <pc:docMk/>
            <pc:sldMk cId="0" sldId="309"/>
            <ac:spMk id="6" creationId="{00000000-0000-0000-0000-000000000000}"/>
          </ac:spMkLst>
        </pc:spChg>
      </pc:sldChg>
      <pc:sldChg chg="modSp add">
        <pc:chgData name="KAVITHA P" userId="1740d5cd-05fb-41ca-b9dd-68fd511f195a" providerId="ADAL" clId="{AC571AB9-7EC3-430D-A077-45220E7E7AA4}" dt="2026-02-27T09:58:59.806" v="3346"/>
        <pc:sldMkLst>
          <pc:docMk/>
          <pc:sldMk cId="0" sldId="310"/>
        </pc:sldMkLst>
        <pc:spChg chg="mod">
          <ac:chgData name="KAVITHA P" userId="1740d5cd-05fb-41ca-b9dd-68fd511f195a" providerId="ADAL" clId="{AC571AB9-7EC3-430D-A077-45220E7E7AA4}" dt="2026-02-27T09:58:59.806" v="3346"/>
          <ac:spMkLst>
            <pc:docMk/>
            <pc:sldMk cId="0" sldId="310"/>
            <ac:spMk id="11" creationId="{00000000-0000-0000-0000-000000000000}"/>
          </ac:spMkLst>
        </pc:spChg>
      </pc:sldChg>
      <pc:sldChg chg="modSp add">
        <pc:chgData name="KAVITHA P" userId="1740d5cd-05fb-41ca-b9dd-68fd511f195a" providerId="ADAL" clId="{AC571AB9-7EC3-430D-A077-45220E7E7AA4}" dt="2026-02-27T09:58:59.806" v="3346"/>
        <pc:sldMkLst>
          <pc:docMk/>
          <pc:sldMk cId="0" sldId="311"/>
        </pc:sldMkLst>
        <pc:spChg chg="mod">
          <ac:chgData name="KAVITHA P" userId="1740d5cd-05fb-41ca-b9dd-68fd511f195a" providerId="ADAL" clId="{AC571AB9-7EC3-430D-A077-45220E7E7AA4}" dt="2026-02-27T09:58:59.806" v="3346"/>
          <ac:spMkLst>
            <pc:docMk/>
            <pc:sldMk cId="0" sldId="311"/>
            <ac:spMk id="6" creationId="{00000000-0000-0000-0000-000000000000}"/>
          </ac:spMkLst>
        </pc:spChg>
      </pc:sldChg>
      <pc:sldChg chg="modSp add">
        <pc:chgData name="KAVITHA P" userId="1740d5cd-05fb-41ca-b9dd-68fd511f195a" providerId="ADAL" clId="{AC571AB9-7EC3-430D-A077-45220E7E7AA4}" dt="2026-02-27T09:58:59.806" v="3346"/>
        <pc:sldMkLst>
          <pc:docMk/>
          <pc:sldMk cId="0" sldId="312"/>
        </pc:sldMkLst>
        <pc:spChg chg="mod">
          <ac:chgData name="KAVITHA P" userId="1740d5cd-05fb-41ca-b9dd-68fd511f195a" providerId="ADAL" clId="{AC571AB9-7EC3-430D-A077-45220E7E7AA4}" dt="2026-02-27T09:58:59.806" v="3346"/>
          <ac:spMkLst>
            <pc:docMk/>
            <pc:sldMk cId="0" sldId="312"/>
            <ac:spMk id="5" creationId="{00000000-0000-0000-0000-000000000000}"/>
          </ac:spMkLst>
        </pc:spChg>
      </pc:sldChg>
      <pc:sldChg chg="modSp add">
        <pc:chgData name="KAVITHA P" userId="1740d5cd-05fb-41ca-b9dd-68fd511f195a" providerId="ADAL" clId="{AC571AB9-7EC3-430D-A077-45220E7E7AA4}" dt="2026-02-27T09:58:59.806" v="3346"/>
        <pc:sldMkLst>
          <pc:docMk/>
          <pc:sldMk cId="0" sldId="313"/>
        </pc:sldMkLst>
        <pc:spChg chg="mod">
          <ac:chgData name="KAVITHA P" userId="1740d5cd-05fb-41ca-b9dd-68fd511f195a" providerId="ADAL" clId="{AC571AB9-7EC3-430D-A077-45220E7E7AA4}" dt="2026-02-27T09:58:59.806" v="3346"/>
          <ac:spMkLst>
            <pc:docMk/>
            <pc:sldMk cId="0" sldId="313"/>
            <ac:spMk id="4" creationId="{00000000-0000-0000-0000-000000000000}"/>
          </ac:spMkLst>
        </pc:spChg>
      </pc:sldChg>
      <pc:sldChg chg="modSp add mod">
        <pc:chgData name="KAVITHA P" userId="1740d5cd-05fb-41ca-b9dd-68fd511f195a" providerId="ADAL" clId="{AC571AB9-7EC3-430D-A077-45220E7E7AA4}" dt="2026-03-03T07:49:23.748" v="3380" actId="1038"/>
        <pc:sldMkLst>
          <pc:docMk/>
          <pc:sldMk cId="0" sldId="314"/>
        </pc:sldMkLst>
        <pc:spChg chg="mod">
          <ac:chgData name="KAVITHA P" userId="1740d5cd-05fb-41ca-b9dd-68fd511f195a" providerId="ADAL" clId="{AC571AB9-7EC3-430D-A077-45220E7E7AA4}" dt="2026-03-03T07:49:23.748" v="3380" actId="1038"/>
          <ac:spMkLst>
            <pc:docMk/>
            <pc:sldMk cId="0" sldId="314"/>
            <ac:spMk id="3" creationId="{00000000-0000-0000-0000-000000000000}"/>
          </ac:spMkLst>
        </pc:spChg>
        <pc:spChg chg="mod">
          <ac:chgData name="KAVITHA P" userId="1740d5cd-05fb-41ca-b9dd-68fd511f195a" providerId="ADAL" clId="{AC571AB9-7EC3-430D-A077-45220E7E7AA4}" dt="2026-02-27T09:58:59.806" v="3346"/>
          <ac:spMkLst>
            <pc:docMk/>
            <pc:sldMk cId="0" sldId="314"/>
            <ac:spMk id="4" creationId="{00000000-0000-0000-0000-000000000000}"/>
          </ac:spMkLst>
        </pc:spChg>
      </pc:sldChg>
      <pc:sldChg chg="modSp add">
        <pc:chgData name="KAVITHA P" userId="1740d5cd-05fb-41ca-b9dd-68fd511f195a" providerId="ADAL" clId="{AC571AB9-7EC3-430D-A077-45220E7E7AA4}" dt="2026-02-27T09:58:59.806" v="3346"/>
        <pc:sldMkLst>
          <pc:docMk/>
          <pc:sldMk cId="0" sldId="315"/>
        </pc:sldMkLst>
        <pc:spChg chg="mod">
          <ac:chgData name="KAVITHA P" userId="1740d5cd-05fb-41ca-b9dd-68fd511f195a" providerId="ADAL" clId="{AC571AB9-7EC3-430D-A077-45220E7E7AA4}" dt="2026-02-27T09:58:59.806" v="3346"/>
          <ac:spMkLst>
            <pc:docMk/>
            <pc:sldMk cId="0" sldId="315"/>
            <ac:spMk id="6" creationId="{00000000-0000-0000-0000-000000000000}"/>
          </ac:spMkLst>
        </pc:spChg>
      </pc:sldChg>
      <pc:sldChg chg="modSp add">
        <pc:chgData name="KAVITHA P" userId="1740d5cd-05fb-41ca-b9dd-68fd511f195a" providerId="ADAL" clId="{AC571AB9-7EC3-430D-A077-45220E7E7AA4}" dt="2026-02-27T09:58:59.806" v="3346"/>
        <pc:sldMkLst>
          <pc:docMk/>
          <pc:sldMk cId="0" sldId="316"/>
        </pc:sldMkLst>
        <pc:spChg chg="mod">
          <ac:chgData name="KAVITHA P" userId="1740d5cd-05fb-41ca-b9dd-68fd511f195a" providerId="ADAL" clId="{AC571AB9-7EC3-430D-A077-45220E7E7AA4}" dt="2026-02-27T09:58:59.806" v="3346"/>
          <ac:spMkLst>
            <pc:docMk/>
            <pc:sldMk cId="0" sldId="316"/>
            <ac:spMk id="6" creationId="{00000000-0000-0000-0000-000000000000}"/>
          </ac:spMkLst>
        </pc:spChg>
      </pc:sldChg>
      <pc:sldChg chg="modSp add mod">
        <pc:chgData name="KAVITHA P" userId="1740d5cd-05fb-41ca-b9dd-68fd511f195a" providerId="ADAL" clId="{AC571AB9-7EC3-430D-A077-45220E7E7AA4}" dt="2026-03-02T05:46:01.802" v="3377" actId="14100"/>
        <pc:sldMkLst>
          <pc:docMk/>
          <pc:sldMk cId="0" sldId="317"/>
        </pc:sldMkLst>
        <pc:spChg chg="mod">
          <ac:chgData name="KAVITHA P" userId="1740d5cd-05fb-41ca-b9dd-68fd511f195a" providerId="ADAL" clId="{AC571AB9-7EC3-430D-A077-45220E7E7AA4}" dt="2026-03-02T05:46:01.802" v="3377" actId="14100"/>
          <ac:spMkLst>
            <pc:docMk/>
            <pc:sldMk cId="0" sldId="317"/>
            <ac:spMk id="2" creationId="{00000000-0000-0000-0000-000000000000}"/>
          </ac:spMkLst>
        </pc:spChg>
        <pc:spChg chg="mod">
          <ac:chgData name="KAVITHA P" userId="1740d5cd-05fb-41ca-b9dd-68fd511f195a" providerId="ADAL" clId="{AC571AB9-7EC3-430D-A077-45220E7E7AA4}" dt="2026-02-27T09:58:59.806" v="3346"/>
          <ac:spMkLst>
            <pc:docMk/>
            <pc:sldMk cId="0" sldId="317"/>
            <ac:spMk id="5" creationId="{00000000-0000-0000-0000-000000000000}"/>
          </ac:spMkLst>
        </pc:spChg>
        <pc:picChg chg="mod">
          <ac:chgData name="KAVITHA P" userId="1740d5cd-05fb-41ca-b9dd-68fd511f195a" providerId="ADAL" clId="{AC571AB9-7EC3-430D-A077-45220E7E7AA4}" dt="2026-03-02T05:45:52.596" v="3374" actId="14100"/>
          <ac:picMkLst>
            <pc:docMk/>
            <pc:sldMk cId="0" sldId="317"/>
            <ac:picMk id="3" creationId="{00000000-0000-0000-0000-000000000000}"/>
          </ac:picMkLst>
        </pc:picChg>
      </pc:sldChg>
      <pc:sldChg chg="add">
        <pc:chgData name="KAVITHA P" userId="1740d5cd-05fb-41ca-b9dd-68fd511f195a" providerId="ADAL" clId="{AC571AB9-7EC3-430D-A077-45220E7E7AA4}" dt="2026-02-27T09:58:59.806" v="3346"/>
        <pc:sldMkLst>
          <pc:docMk/>
          <pc:sldMk cId="0" sldId="319"/>
        </pc:sldMkLst>
      </pc:sldChg>
      <pc:sldChg chg="modSp add mod">
        <pc:chgData name="KAVITHA P" userId="1740d5cd-05fb-41ca-b9dd-68fd511f195a" providerId="ADAL" clId="{AC571AB9-7EC3-430D-A077-45220E7E7AA4}" dt="2026-03-05T02:45:06.454" v="3426" actId="1036"/>
        <pc:sldMkLst>
          <pc:docMk/>
          <pc:sldMk cId="0" sldId="320"/>
        </pc:sldMkLst>
        <pc:spChg chg="mod">
          <ac:chgData name="KAVITHA P" userId="1740d5cd-05fb-41ca-b9dd-68fd511f195a" providerId="ADAL" clId="{AC571AB9-7EC3-430D-A077-45220E7E7AA4}" dt="2026-02-27T09:58:59.806" v="3346"/>
          <ac:spMkLst>
            <pc:docMk/>
            <pc:sldMk cId="0" sldId="320"/>
            <ac:spMk id="5" creationId="{00000000-0000-0000-0000-000000000000}"/>
          </ac:spMkLst>
        </pc:spChg>
        <pc:picChg chg="mod">
          <ac:chgData name="KAVITHA P" userId="1740d5cd-05fb-41ca-b9dd-68fd511f195a" providerId="ADAL" clId="{AC571AB9-7EC3-430D-A077-45220E7E7AA4}" dt="2026-03-05T02:45:06.454" v="3426" actId="1036"/>
          <ac:picMkLst>
            <pc:docMk/>
            <pc:sldMk cId="0" sldId="320"/>
            <ac:picMk id="2" creationId="{00000000-0000-0000-0000-000000000000}"/>
          </ac:picMkLst>
        </pc:picChg>
      </pc:sldChg>
      <pc:sldChg chg="modSp add">
        <pc:chgData name="KAVITHA P" userId="1740d5cd-05fb-41ca-b9dd-68fd511f195a" providerId="ADAL" clId="{AC571AB9-7EC3-430D-A077-45220E7E7AA4}" dt="2026-02-27T09:58:59.806" v="3346"/>
        <pc:sldMkLst>
          <pc:docMk/>
          <pc:sldMk cId="0" sldId="321"/>
        </pc:sldMkLst>
        <pc:spChg chg="mod">
          <ac:chgData name="KAVITHA P" userId="1740d5cd-05fb-41ca-b9dd-68fd511f195a" providerId="ADAL" clId="{AC571AB9-7EC3-430D-A077-45220E7E7AA4}" dt="2026-02-27T09:58:59.806" v="3346"/>
          <ac:spMkLst>
            <pc:docMk/>
            <pc:sldMk cId="0" sldId="321"/>
            <ac:spMk id="5" creationId="{00000000-0000-0000-0000-000000000000}"/>
          </ac:spMkLst>
        </pc:spChg>
      </pc:sldChg>
      <pc:sldChg chg="modSp add">
        <pc:chgData name="KAVITHA P" userId="1740d5cd-05fb-41ca-b9dd-68fd511f195a" providerId="ADAL" clId="{AC571AB9-7EC3-430D-A077-45220E7E7AA4}" dt="2026-02-27T09:58:59.806" v="3346"/>
        <pc:sldMkLst>
          <pc:docMk/>
          <pc:sldMk cId="0" sldId="322"/>
        </pc:sldMkLst>
        <pc:spChg chg="mod">
          <ac:chgData name="KAVITHA P" userId="1740d5cd-05fb-41ca-b9dd-68fd511f195a" providerId="ADAL" clId="{AC571AB9-7EC3-430D-A077-45220E7E7AA4}" dt="2026-02-27T09:58:59.806" v="3346"/>
          <ac:spMkLst>
            <pc:docMk/>
            <pc:sldMk cId="0" sldId="322"/>
            <ac:spMk id="7" creationId="{00000000-0000-0000-0000-000000000000}"/>
          </ac:spMkLst>
        </pc:spChg>
      </pc:sldChg>
      <pc:sldChg chg="add">
        <pc:chgData name="KAVITHA P" userId="1740d5cd-05fb-41ca-b9dd-68fd511f195a" providerId="ADAL" clId="{AC571AB9-7EC3-430D-A077-45220E7E7AA4}" dt="2026-02-27T09:58:59.806" v="3346"/>
        <pc:sldMkLst>
          <pc:docMk/>
          <pc:sldMk cId="0" sldId="323"/>
        </pc:sldMkLst>
      </pc:sldChg>
      <pc:sldChg chg="modSp add">
        <pc:chgData name="KAVITHA P" userId="1740d5cd-05fb-41ca-b9dd-68fd511f195a" providerId="ADAL" clId="{AC571AB9-7EC3-430D-A077-45220E7E7AA4}" dt="2026-02-27T09:58:59.806" v="3346"/>
        <pc:sldMkLst>
          <pc:docMk/>
          <pc:sldMk cId="0" sldId="324"/>
        </pc:sldMkLst>
        <pc:spChg chg="mod">
          <ac:chgData name="KAVITHA P" userId="1740d5cd-05fb-41ca-b9dd-68fd511f195a" providerId="ADAL" clId="{AC571AB9-7EC3-430D-A077-45220E7E7AA4}" dt="2026-02-27T09:58:59.806" v="3346"/>
          <ac:spMkLst>
            <pc:docMk/>
            <pc:sldMk cId="0" sldId="324"/>
            <ac:spMk id="9" creationId="{00000000-0000-0000-0000-000000000000}"/>
          </ac:spMkLst>
        </pc:spChg>
      </pc:sldChg>
      <pc:sldChg chg="modSp add">
        <pc:chgData name="KAVITHA P" userId="1740d5cd-05fb-41ca-b9dd-68fd511f195a" providerId="ADAL" clId="{AC571AB9-7EC3-430D-A077-45220E7E7AA4}" dt="2026-02-27T09:58:59.806" v="3346"/>
        <pc:sldMkLst>
          <pc:docMk/>
          <pc:sldMk cId="0" sldId="326"/>
        </pc:sldMkLst>
        <pc:spChg chg="mod">
          <ac:chgData name="KAVITHA P" userId="1740d5cd-05fb-41ca-b9dd-68fd511f195a" providerId="ADAL" clId="{AC571AB9-7EC3-430D-A077-45220E7E7AA4}" dt="2026-02-27T09:58:59.806" v="3346"/>
          <ac:spMkLst>
            <pc:docMk/>
            <pc:sldMk cId="0" sldId="326"/>
            <ac:spMk id="4" creationId="{00000000-0000-0000-0000-000000000000}"/>
          </ac:spMkLst>
        </pc:spChg>
      </pc:sldChg>
      <pc:sldChg chg="modSp add">
        <pc:chgData name="KAVITHA P" userId="1740d5cd-05fb-41ca-b9dd-68fd511f195a" providerId="ADAL" clId="{AC571AB9-7EC3-430D-A077-45220E7E7AA4}" dt="2026-02-27T09:58:59.806" v="3346"/>
        <pc:sldMkLst>
          <pc:docMk/>
          <pc:sldMk cId="0" sldId="327"/>
        </pc:sldMkLst>
        <pc:spChg chg="mod">
          <ac:chgData name="KAVITHA P" userId="1740d5cd-05fb-41ca-b9dd-68fd511f195a" providerId="ADAL" clId="{AC571AB9-7EC3-430D-A077-45220E7E7AA4}" dt="2026-02-27T09:58:59.806" v="3346"/>
          <ac:spMkLst>
            <pc:docMk/>
            <pc:sldMk cId="0" sldId="327"/>
            <ac:spMk id="10" creationId="{00000000-0000-0000-0000-000000000000}"/>
          </ac:spMkLst>
        </pc:spChg>
      </pc:sldChg>
      <pc:sldChg chg="modSp add">
        <pc:chgData name="KAVITHA P" userId="1740d5cd-05fb-41ca-b9dd-68fd511f195a" providerId="ADAL" clId="{AC571AB9-7EC3-430D-A077-45220E7E7AA4}" dt="2026-02-27T09:58:59.806" v="3346"/>
        <pc:sldMkLst>
          <pc:docMk/>
          <pc:sldMk cId="0" sldId="328"/>
        </pc:sldMkLst>
        <pc:spChg chg="mod">
          <ac:chgData name="KAVITHA P" userId="1740d5cd-05fb-41ca-b9dd-68fd511f195a" providerId="ADAL" clId="{AC571AB9-7EC3-430D-A077-45220E7E7AA4}" dt="2026-02-27T09:58:59.806" v="3346"/>
          <ac:spMkLst>
            <pc:docMk/>
            <pc:sldMk cId="0" sldId="328"/>
            <ac:spMk id="5" creationId="{00000000-0000-0000-0000-000000000000}"/>
          </ac:spMkLst>
        </pc:spChg>
      </pc:sldChg>
      <pc:sldChg chg="modSp add">
        <pc:chgData name="KAVITHA P" userId="1740d5cd-05fb-41ca-b9dd-68fd511f195a" providerId="ADAL" clId="{AC571AB9-7EC3-430D-A077-45220E7E7AA4}" dt="2026-02-27T09:58:59.806" v="3346"/>
        <pc:sldMkLst>
          <pc:docMk/>
          <pc:sldMk cId="0" sldId="329"/>
        </pc:sldMkLst>
        <pc:spChg chg="mod">
          <ac:chgData name="KAVITHA P" userId="1740d5cd-05fb-41ca-b9dd-68fd511f195a" providerId="ADAL" clId="{AC571AB9-7EC3-430D-A077-45220E7E7AA4}" dt="2026-02-27T09:58:59.806" v="3346"/>
          <ac:spMkLst>
            <pc:docMk/>
            <pc:sldMk cId="0" sldId="329"/>
            <ac:spMk id="4" creationId="{00000000-0000-0000-0000-000000000000}"/>
          </ac:spMkLst>
        </pc:spChg>
      </pc:sldChg>
      <pc:sldChg chg="modSp add mod">
        <pc:chgData name="KAVITHA P" userId="1740d5cd-05fb-41ca-b9dd-68fd511f195a" providerId="ADAL" clId="{AC571AB9-7EC3-430D-A077-45220E7E7AA4}" dt="2026-03-04T16:36:31.819" v="3424" actId="20577"/>
        <pc:sldMkLst>
          <pc:docMk/>
          <pc:sldMk cId="0" sldId="330"/>
        </pc:sldMkLst>
        <pc:spChg chg="mod">
          <ac:chgData name="KAVITHA P" userId="1740d5cd-05fb-41ca-b9dd-68fd511f195a" providerId="ADAL" clId="{AC571AB9-7EC3-430D-A077-45220E7E7AA4}" dt="2026-03-04T16:36:31.819" v="3424" actId="20577"/>
          <ac:spMkLst>
            <pc:docMk/>
            <pc:sldMk cId="0" sldId="330"/>
            <ac:spMk id="3" creationId="{00000000-0000-0000-0000-000000000000}"/>
          </ac:spMkLst>
        </pc:spChg>
        <pc:spChg chg="mod">
          <ac:chgData name="KAVITHA P" userId="1740d5cd-05fb-41ca-b9dd-68fd511f195a" providerId="ADAL" clId="{AC571AB9-7EC3-430D-A077-45220E7E7AA4}" dt="2026-02-27T09:58:59.806" v="3346"/>
          <ac:spMkLst>
            <pc:docMk/>
            <pc:sldMk cId="0" sldId="330"/>
            <ac:spMk id="4" creationId="{00000000-0000-0000-0000-000000000000}"/>
          </ac:spMkLst>
        </pc:spChg>
      </pc:sldChg>
      <pc:sldChg chg="modSp add">
        <pc:chgData name="KAVITHA P" userId="1740d5cd-05fb-41ca-b9dd-68fd511f195a" providerId="ADAL" clId="{AC571AB9-7EC3-430D-A077-45220E7E7AA4}" dt="2026-02-27T09:58:59.806" v="3346"/>
        <pc:sldMkLst>
          <pc:docMk/>
          <pc:sldMk cId="0" sldId="331"/>
        </pc:sldMkLst>
        <pc:spChg chg="mod">
          <ac:chgData name="KAVITHA P" userId="1740d5cd-05fb-41ca-b9dd-68fd511f195a" providerId="ADAL" clId="{AC571AB9-7EC3-430D-A077-45220E7E7AA4}" dt="2026-02-27T09:58:59.806" v="3346"/>
          <ac:spMkLst>
            <pc:docMk/>
            <pc:sldMk cId="0" sldId="331"/>
            <ac:spMk id="3" creationId="{00000000-0000-0000-0000-000000000000}"/>
          </ac:spMkLst>
        </pc:spChg>
      </pc:sldChg>
      <pc:sldChg chg="modSp add modNotesTx">
        <pc:chgData name="KAVITHA P" userId="1740d5cd-05fb-41ca-b9dd-68fd511f195a" providerId="ADAL" clId="{AC571AB9-7EC3-430D-A077-45220E7E7AA4}" dt="2026-03-05T06:52:26.180" v="3475" actId="20577"/>
        <pc:sldMkLst>
          <pc:docMk/>
          <pc:sldMk cId="0" sldId="333"/>
        </pc:sldMkLst>
        <pc:spChg chg="mod">
          <ac:chgData name="KAVITHA P" userId="1740d5cd-05fb-41ca-b9dd-68fd511f195a" providerId="ADAL" clId="{AC571AB9-7EC3-430D-A077-45220E7E7AA4}" dt="2026-02-27T09:58:59.806" v="3346"/>
          <ac:spMkLst>
            <pc:docMk/>
            <pc:sldMk cId="0" sldId="333"/>
            <ac:spMk id="7" creationId="{00000000-0000-0000-0000-000000000000}"/>
          </ac:spMkLst>
        </pc:spChg>
      </pc:sldChg>
      <pc:sldChg chg="modSp add">
        <pc:chgData name="KAVITHA P" userId="1740d5cd-05fb-41ca-b9dd-68fd511f195a" providerId="ADAL" clId="{AC571AB9-7EC3-430D-A077-45220E7E7AA4}" dt="2026-02-27T09:58:59.806" v="3346"/>
        <pc:sldMkLst>
          <pc:docMk/>
          <pc:sldMk cId="0" sldId="334"/>
        </pc:sldMkLst>
        <pc:spChg chg="mod">
          <ac:chgData name="KAVITHA P" userId="1740d5cd-05fb-41ca-b9dd-68fd511f195a" providerId="ADAL" clId="{AC571AB9-7EC3-430D-A077-45220E7E7AA4}" dt="2026-02-27T09:58:59.806" v="3346"/>
          <ac:spMkLst>
            <pc:docMk/>
            <pc:sldMk cId="0" sldId="334"/>
            <ac:spMk id="6" creationId="{00000000-0000-0000-0000-000000000000}"/>
          </ac:spMkLst>
        </pc:spChg>
      </pc:sldChg>
      <pc:sldChg chg="modSp add">
        <pc:chgData name="KAVITHA P" userId="1740d5cd-05fb-41ca-b9dd-68fd511f195a" providerId="ADAL" clId="{AC571AB9-7EC3-430D-A077-45220E7E7AA4}" dt="2026-02-27T09:58:59.806" v="3346"/>
        <pc:sldMkLst>
          <pc:docMk/>
          <pc:sldMk cId="0" sldId="335"/>
        </pc:sldMkLst>
        <pc:spChg chg="mod">
          <ac:chgData name="KAVITHA P" userId="1740d5cd-05fb-41ca-b9dd-68fd511f195a" providerId="ADAL" clId="{AC571AB9-7EC3-430D-A077-45220E7E7AA4}" dt="2026-02-27T09:58:59.806" v="3346"/>
          <ac:spMkLst>
            <pc:docMk/>
            <pc:sldMk cId="0" sldId="335"/>
            <ac:spMk id="4" creationId="{00000000-0000-0000-0000-000000000000}"/>
          </ac:spMkLst>
        </pc:spChg>
      </pc:sldChg>
      <pc:sldChg chg="modSp add mod">
        <pc:chgData name="KAVITHA P" userId="1740d5cd-05fb-41ca-b9dd-68fd511f195a" providerId="ADAL" clId="{AC571AB9-7EC3-430D-A077-45220E7E7AA4}" dt="2026-03-05T07:55:43.292" v="3479" actId="14100"/>
        <pc:sldMkLst>
          <pc:docMk/>
          <pc:sldMk cId="0" sldId="336"/>
        </pc:sldMkLst>
        <pc:spChg chg="mod">
          <ac:chgData name="KAVITHA P" userId="1740d5cd-05fb-41ca-b9dd-68fd511f195a" providerId="ADAL" clId="{AC571AB9-7EC3-430D-A077-45220E7E7AA4}" dt="2026-03-05T07:55:36.890" v="3477" actId="14100"/>
          <ac:spMkLst>
            <pc:docMk/>
            <pc:sldMk cId="0" sldId="336"/>
            <ac:spMk id="3" creationId="{00000000-0000-0000-0000-000000000000}"/>
          </ac:spMkLst>
        </pc:spChg>
        <pc:spChg chg="mod">
          <ac:chgData name="KAVITHA P" userId="1740d5cd-05fb-41ca-b9dd-68fd511f195a" providerId="ADAL" clId="{AC571AB9-7EC3-430D-A077-45220E7E7AA4}" dt="2026-02-27T09:58:59.806" v="3346"/>
          <ac:spMkLst>
            <pc:docMk/>
            <pc:sldMk cId="0" sldId="336"/>
            <ac:spMk id="7" creationId="{00000000-0000-0000-0000-000000000000}"/>
          </ac:spMkLst>
        </pc:spChg>
        <pc:picChg chg="mod">
          <ac:chgData name="KAVITHA P" userId="1740d5cd-05fb-41ca-b9dd-68fd511f195a" providerId="ADAL" clId="{AC571AB9-7EC3-430D-A077-45220E7E7AA4}" dt="2026-03-05T07:55:43.292" v="3479" actId="14100"/>
          <ac:picMkLst>
            <pc:docMk/>
            <pc:sldMk cId="0" sldId="336"/>
            <ac:picMk id="5" creationId="{00000000-0000-0000-0000-000000000000}"/>
          </ac:picMkLst>
        </pc:picChg>
        <pc:picChg chg="mod">
          <ac:chgData name="KAVITHA P" userId="1740d5cd-05fb-41ca-b9dd-68fd511f195a" providerId="ADAL" clId="{AC571AB9-7EC3-430D-A077-45220E7E7AA4}" dt="2026-03-05T07:55:39.518" v="3478" actId="14100"/>
          <ac:picMkLst>
            <pc:docMk/>
            <pc:sldMk cId="0" sldId="336"/>
            <ac:picMk id="6" creationId="{00000000-0000-0000-0000-000000000000}"/>
          </ac:picMkLst>
        </pc:picChg>
      </pc:sldChg>
      <pc:sldChg chg="modSp add mod">
        <pc:chgData name="KAVITHA P" userId="1740d5cd-05fb-41ca-b9dd-68fd511f195a" providerId="ADAL" clId="{AC571AB9-7EC3-430D-A077-45220E7E7AA4}" dt="2026-03-05T08:42:49.087" v="3480" actId="1036"/>
        <pc:sldMkLst>
          <pc:docMk/>
          <pc:sldMk cId="0" sldId="337"/>
        </pc:sldMkLst>
        <pc:spChg chg="mod">
          <ac:chgData name="KAVITHA P" userId="1740d5cd-05fb-41ca-b9dd-68fd511f195a" providerId="ADAL" clId="{AC571AB9-7EC3-430D-A077-45220E7E7AA4}" dt="2026-02-27T09:58:59.806" v="3346"/>
          <ac:spMkLst>
            <pc:docMk/>
            <pc:sldMk cId="0" sldId="337"/>
            <ac:spMk id="7" creationId="{00000000-0000-0000-0000-000000000000}"/>
          </ac:spMkLst>
        </pc:spChg>
        <pc:picChg chg="mod">
          <ac:chgData name="KAVITHA P" userId="1740d5cd-05fb-41ca-b9dd-68fd511f195a" providerId="ADAL" clId="{AC571AB9-7EC3-430D-A077-45220E7E7AA4}" dt="2026-03-05T08:42:49.087" v="3480" actId="1036"/>
          <ac:picMkLst>
            <pc:docMk/>
            <pc:sldMk cId="0" sldId="337"/>
            <ac:picMk id="4" creationId="{00000000-0000-0000-0000-000000000000}"/>
          </ac:picMkLst>
        </pc:picChg>
      </pc:sldChg>
      <pc:sldChg chg="modSp add">
        <pc:chgData name="KAVITHA P" userId="1740d5cd-05fb-41ca-b9dd-68fd511f195a" providerId="ADAL" clId="{AC571AB9-7EC3-430D-A077-45220E7E7AA4}" dt="2026-02-27T09:58:59.806" v="3346"/>
        <pc:sldMkLst>
          <pc:docMk/>
          <pc:sldMk cId="0" sldId="338"/>
        </pc:sldMkLst>
        <pc:spChg chg="mod">
          <ac:chgData name="KAVITHA P" userId="1740d5cd-05fb-41ca-b9dd-68fd511f195a" providerId="ADAL" clId="{AC571AB9-7EC3-430D-A077-45220E7E7AA4}" dt="2026-02-27T09:58:59.806" v="3346"/>
          <ac:spMkLst>
            <pc:docMk/>
            <pc:sldMk cId="0" sldId="338"/>
            <ac:spMk id="9" creationId="{00000000-0000-0000-0000-000000000000}"/>
          </ac:spMkLst>
        </pc:spChg>
      </pc:sldChg>
      <pc:sldChg chg="modSp add">
        <pc:chgData name="KAVITHA P" userId="1740d5cd-05fb-41ca-b9dd-68fd511f195a" providerId="ADAL" clId="{AC571AB9-7EC3-430D-A077-45220E7E7AA4}" dt="2026-02-27T09:58:59.806" v="3346"/>
        <pc:sldMkLst>
          <pc:docMk/>
          <pc:sldMk cId="0" sldId="339"/>
        </pc:sldMkLst>
        <pc:spChg chg="mod">
          <ac:chgData name="KAVITHA P" userId="1740d5cd-05fb-41ca-b9dd-68fd511f195a" providerId="ADAL" clId="{AC571AB9-7EC3-430D-A077-45220E7E7AA4}" dt="2026-02-27T09:58:59.806" v="3346"/>
          <ac:spMkLst>
            <pc:docMk/>
            <pc:sldMk cId="0" sldId="339"/>
            <ac:spMk id="4" creationId="{00000000-0000-0000-0000-000000000000}"/>
          </ac:spMkLst>
        </pc:spChg>
      </pc:sldChg>
      <pc:sldChg chg="modSp add">
        <pc:chgData name="KAVITHA P" userId="1740d5cd-05fb-41ca-b9dd-68fd511f195a" providerId="ADAL" clId="{AC571AB9-7EC3-430D-A077-45220E7E7AA4}" dt="2026-02-27T09:58:59.806" v="3346"/>
        <pc:sldMkLst>
          <pc:docMk/>
          <pc:sldMk cId="0" sldId="340"/>
        </pc:sldMkLst>
        <pc:spChg chg="mod">
          <ac:chgData name="KAVITHA P" userId="1740d5cd-05fb-41ca-b9dd-68fd511f195a" providerId="ADAL" clId="{AC571AB9-7EC3-430D-A077-45220E7E7AA4}" dt="2026-02-27T09:58:59.806" v="3346"/>
          <ac:spMkLst>
            <pc:docMk/>
            <pc:sldMk cId="0" sldId="340"/>
            <ac:spMk id="4" creationId="{00000000-0000-0000-0000-000000000000}"/>
          </ac:spMkLst>
        </pc:spChg>
      </pc:sldChg>
      <pc:sldChg chg="modSp add">
        <pc:chgData name="KAVITHA P" userId="1740d5cd-05fb-41ca-b9dd-68fd511f195a" providerId="ADAL" clId="{AC571AB9-7EC3-430D-A077-45220E7E7AA4}" dt="2026-02-27T09:58:59.806" v="3346"/>
        <pc:sldMkLst>
          <pc:docMk/>
          <pc:sldMk cId="0" sldId="341"/>
        </pc:sldMkLst>
        <pc:spChg chg="mod">
          <ac:chgData name="KAVITHA P" userId="1740d5cd-05fb-41ca-b9dd-68fd511f195a" providerId="ADAL" clId="{AC571AB9-7EC3-430D-A077-45220E7E7AA4}" dt="2026-02-27T09:58:59.806" v="3346"/>
          <ac:spMkLst>
            <pc:docMk/>
            <pc:sldMk cId="0" sldId="341"/>
            <ac:spMk id="9" creationId="{00000000-0000-0000-0000-000000000000}"/>
          </ac:spMkLst>
        </pc:spChg>
      </pc:sldChg>
      <pc:sldChg chg="modSp add">
        <pc:chgData name="KAVITHA P" userId="1740d5cd-05fb-41ca-b9dd-68fd511f195a" providerId="ADAL" clId="{AC571AB9-7EC3-430D-A077-45220E7E7AA4}" dt="2026-02-27T09:58:59.806" v="3346"/>
        <pc:sldMkLst>
          <pc:docMk/>
          <pc:sldMk cId="0" sldId="342"/>
        </pc:sldMkLst>
        <pc:spChg chg="mod">
          <ac:chgData name="KAVITHA P" userId="1740d5cd-05fb-41ca-b9dd-68fd511f195a" providerId="ADAL" clId="{AC571AB9-7EC3-430D-A077-45220E7E7AA4}" dt="2026-02-27T09:58:59.806" v="3346"/>
          <ac:spMkLst>
            <pc:docMk/>
            <pc:sldMk cId="0" sldId="342"/>
            <ac:spMk id="8" creationId="{00000000-0000-0000-0000-000000000000}"/>
          </ac:spMkLst>
        </pc:spChg>
      </pc:sldChg>
      <pc:sldChg chg="modSp add">
        <pc:chgData name="KAVITHA P" userId="1740d5cd-05fb-41ca-b9dd-68fd511f195a" providerId="ADAL" clId="{AC571AB9-7EC3-430D-A077-45220E7E7AA4}" dt="2026-02-27T09:58:59.806" v="3346"/>
        <pc:sldMkLst>
          <pc:docMk/>
          <pc:sldMk cId="0" sldId="343"/>
        </pc:sldMkLst>
        <pc:spChg chg="mod">
          <ac:chgData name="KAVITHA P" userId="1740d5cd-05fb-41ca-b9dd-68fd511f195a" providerId="ADAL" clId="{AC571AB9-7EC3-430D-A077-45220E7E7AA4}" dt="2026-02-27T09:58:59.806" v="3346"/>
          <ac:spMkLst>
            <pc:docMk/>
            <pc:sldMk cId="0" sldId="343"/>
            <ac:spMk id="7" creationId="{00000000-0000-0000-0000-000000000000}"/>
          </ac:spMkLst>
        </pc:spChg>
      </pc:sldChg>
      <pc:sldChg chg="modSp add">
        <pc:chgData name="KAVITHA P" userId="1740d5cd-05fb-41ca-b9dd-68fd511f195a" providerId="ADAL" clId="{AC571AB9-7EC3-430D-A077-45220E7E7AA4}" dt="2026-02-27T09:58:59.806" v="3346"/>
        <pc:sldMkLst>
          <pc:docMk/>
          <pc:sldMk cId="0" sldId="344"/>
        </pc:sldMkLst>
        <pc:spChg chg="mod">
          <ac:chgData name="KAVITHA P" userId="1740d5cd-05fb-41ca-b9dd-68fd511f195a" providerId="ADAL" clId="{AC571AB9-7EC3-430D-A077-45220E7E7AA4}" dt="2026-02-27T09:58:59.806" v="3346"/>
          <ac:spMkLst>
            <pc:docMk/>
            <pc:sldMk cId="0" sldId="344"/>
            <ac:spMk id="5" creationId="{00000000-0000-0000-0000-000000000000}"/>
          </ac:spMkLst>
        </pc:spChg>
      </pc:sldChg>
      <pc:sldChg chg="modSp add">
        <pc:chgData name="KAVITHA P" userId="1740d5cd-05fb-41ca-b9dd-68fd511f195a" providerId="ADAL" clId="{AC571AB9-7EC3-430D-A077-45220E7E7AA4}" dt="2026-02-27T09:58:59.806" v="3346"/>
        <pc:sldMkLst>
          <pc:docMk/>
          <pc:sldMk cId="0" sldId="345"/>
        </pc:sldMkLst>
        <pc:spChg chg="mod">
          <ac:chgData name="KAVITHA P" userId="1740d5cd-05fb-41ca-b9dd-68fd511f195a" providerId="ADAL" clId="{AC571AB9-7EC3-430D-A077-45220E7E7AA4}" dt="2026-02-27T09:58:59.806" v="3346"/>
          <ac:spMkLst>
            <pc:docMk/>
            <pc:sldMk cId="0" sldId="345"/>
            <ac:spMk id="5" creationId="{00000000-0000-0000-0000-000000000000}"/>
          </ac:spMkLst>
        </pc:spChg>
      </pc:sldChg>
      <pc:sldChg chg="modSp add">
        <pc:chgData name="KAVITHA P" userId="1740d5cd-05fb-41ca-b9dd-68fd511f195a" providerId="ADAL" clId="{AC571AB9-7EC3-430D-A077-45220E7E7AA4}" dt="2026-02-27T09:58:59.806" v="3346"/>
        <pc:sldMkLst>
          <pc:docMk/>
          <pc:sldMk cId="0" sldId="346"/>
        </pc:sldMkLst>
        <pc:spChg chg="mod">
          <ac:chgData name="KAVITHA P" userId="1740d5cd-05fb-41ca-b9dd-68fd511f195a" providerId="ADAL" clId="{AC571AB9-7EC3-430D-A077-45220E7E7AA4}" dt="2026-02-27T09:58:59.806" v="3346"/>
          <ac:spMkLst>
            <pc:docMk/>
            <pc:sldMk cId="0" sldId="346"/>
            <ac:spMk id="6" creationId="{00000000-0000-0000-0000-000000000000}"/>
          </ac:spMkLst>
        </pc:spChg>
      </pc:sldChg>
      <pc:sldChg chg="modSp add">
        <pc:chgData name="KAVITHA P" userId="1740d5cd-05fb-41ca-b9dd-68fd511f195a" providerId="ADAL" clId="{AC571AB9-7EC3-430D-A077-45220E7E7AA4}" dt="2026-02-27T09:58:59.806" v="3346"/>
        <pc:sldMkLst>
          <pc:docMk/>
          <pc:sldMk cId="0" sldId="347"/>
        </pc:sldMkLst>
        <pc:spChg chg="mod">
          <ac:chgData name="KAVITHA P" userId="1740d5cd-05fb-41ca-b9dd-68fd511f195a" providerId="ADAL" clId="{AC571AB9-7EC3-430D-A077-45220E7E7AA4}" dt="2026-02-27T09:58:59.806" v="3346"/>
          <ac:spMkLst>
            <pc:docMk/>
            <pc:sldMk cId="0" sldId="347"/>
            <ac:spMk id="4" creationId="{00000000-0000-0000-0000-000000000000}"/>
          </ac:spMkLst>
        </pc:spChg>
      </pc:sldChg>
      <pc:sldChg chg="modSp add">
        <pc:chgData name="KAVITHA P" userId="1740d5cd-05fb-41ca-b9dd-68fd511f195a" providerId="ADAL" clId="{AC571AB9-7EC3-430D-A077-45220E7E7AA4}" dt="2026-02-27T09:58:59.806" v="3346"/>
        <pc:sldMkLst>
          <pc:docMk/>
          <pc:sldMk cId="0" sldId="348"/>
        </pc:sldMkLst>
        <pc:spChg chg="mod">
          <ac:chgData name="KAVITHA P" userId="1740d5cd-05fb-41ca-b9dd-68fd511f195a" providerId="ADAL" clId="{AC571AB9-7EC3-430D-A077-45220E7E7AA4}" dt="2026-02-27T09:58:59.806" v="3346"/>
          <ac:spMkLst>
            <pc:docMk/>
            <pc:sldMk cId="0" sldId="348"/>
            <ac:spMk id="6" creationId="{00000000-0000-0000-0000-000000000000}"/>
          </ac:spMkLst>
        </pc:spChg>
      </pc:sldChg>
      <pc:sldChg chg="modSp add">
        <pc:chgData name="KAVITHA P" userId="1740d5cd-05fb-41ca-b9dd-68fd511f195a" providerId="ADAL" clId="{AC571AB9-7EC3-430D-A077-45220E7E7AA4}" dt="2026-02-27T09:58:59.806" v="3346"/>
        <pc:sldMkLst>
          <pc:docMk/>
          <pc:sldMk cId="0" sldId="349"/>
        </pc:sldMkLst>
        <pc:spChg chg="mod">
          <ac:chgData name="KAVITHA P" userId="1740d5cd-05fb-41ca-b9dd-68fd511f195a" providerId="ADAL" clId="{AC571AB9-7EC3-430D-A077-45220E7E7AA4}" dt="2026-02-27T09:58:59.806" v="3346"/>
          <ac:spMkLst>
            <pc:docMk/>
            <pc:sldMk cId="0" sldId="349"/>
            <ac:spMk id="5" creationId="{00000000-0000-0000-0000-000000000000}"/>
          </ac:spMkLst>
        </pc:spChg>
      </pc:sldChg>
      <pc:sldChg chg="modSp add">
        <pc:chgData name="KAVITHA P" userId="1740d5cd-05fb-41ca-b9dd-68fd511f195a" providerId="ADAL" clId="{AC571AB9-7EC3-430D-A077-45220E7E7AA4}" dt="2026-02-27T09:58:59.806" v="3346"/>
        <pc:sldMkLst>
          <pc:docMk/>
          <pc:sldMk cId="0" sldId="350"/>
        </pc:sldMkLst>
        <pc:spChg chg="mod">
          <ac:chgData name="KAVITHA P" userId="1740d5cd-05fb-41ca-b9dd-68fd511f195a" providerId="ADAL" clId="{AC571AB9-7EC3-430D-A077-45220E7E7AA4}" dt="2026-02-27T09:58:59.806" v="3346"/>
          <ac:spMkLst>
            <pc:docMk/>
            <pc:sldMk cId="0" sldId="350"/>
            <ac:spMk id="5" creationId="{00000000-0000-0000-0000-000000000000}"/>
          </ac:spMkLst>
        </pc:spChg>
      </pc:sldChg>
      <pc:sldChg chg="modSp add mod">
        <pc:chgData name="KAVITHA P" userId="1740d5cd-05fb-41ca-b9dd-68fd511f195a" providerId="ADAL" clId="{AC571AB9-7EC3-430D-A077-45220E7E7AA4}" dt="2026-02-27T09:59:59.094" v="3359" actId="14100"/>
        <pc:sldMkLst>
          <pc:docMk/>
          <pc:sldMk cId="0" sldId="351"/>
        </pc:sldMkLst>
        <pc:spChg chg="mod">
          <ac:chgData name="KAVITHA P" userId="1740d5cd-05fb-41ca-b9dd-68fd511f195a" providerId="ADAL" clId="{AC571AB9-7EC3-430D-A077-45220E7E7AA4}" dt="2026-02-27T09:59:59.094" v="3359" actId="14100"/>
          <ac:spMkLst>
            <pc:docMk/>
            <pc:sldMk cId="0" sldId="351"/>
            <ac:spMk id="2" creationId="{00000000-0000-0000-0000-000000000000}"/>
          </ac:spMkLst>
        </pc:spChg>
        <pc:spChg chg="mod">
          <ac:chgData name="KAVITHA P" userId="1740d5cd-05fb-41ca-b9dd-68fd511f195a" providerId="ADAL" clId="{AC571AB9-7EC3-430D-A077-45220E7E7AA4}" dt="2026-02-27T09:58:59.806" v="3346"/>
          <ac:spMkLst>
            <pc:docMk/>
            <pc:sldMk cId="0" sldId="351"/>
            <ac:spMk id="3" creationId="{00000000-0000-0000-0000-000000000000}"/>
          </ac:spMkLst>
        </pc:spChg>
      </pc:sldChg>
      <pc:sldChg chg="modSp add">
        <pc:chgData name="KAVITHA P" userId="1740d5cd-05fb-41ca-b9dd-68fd511f195a" providerId="ADAL" clId="{AC571AB9-7EC3-430D-A077-45220E7E7AA4}" dt="2026-02-27T06:29:58.020" v="3249"/>
        <pc:sldMkLst>
          <pc:docMk/>
          <pc:sldMk cId="0" sldId="352"/>
        </pc:sldMkLst>
        <pc:spChg chg="mod">
          <ac:chgData name="KAVITHA P" userId="1740d5cd-05fb-41ca-b9dd-68fd511f195a" providerId="ADAL" clId="{AC571AB9-7EC3-430D-A077-45220E7E7AA4}" dt="2026-02-27T06:29:58.020" v="3249"/>
          <ac:spMkLst>
            <pc:docMk/>
            <pc:sldMk cId="0" sldId="352"/>
            <ac:spMk id="6" creationId="{00000000-0000-0000-0000-000000000000}"/>
          </ac:spMkLst>
        </pc:spChg>
      </pc:sldChg>
      <pc:sldChg chg="modSp add del mod">
        <pc:chgData name="KAVITHA P" userId="1740d5cd-05fb-41ca-b9dd-68fd511f195a" providerId="ADAL" clId="{AC571AB9-7EC3-430D-A077-45220E7E7AA4}" dt="2026-03-06T09:40:47.060" v="3521" actId="20577"/>
        <pc:sldMkLst>
          <pc:docMk/>
          <pc:sldMk cId="0" sldId="353"/>
        </pc:sldMkLst>
        <pc:spChg chg="mod">
          <ac:chgData name="KAVITHA P" userId="1740d5cd-05fb-41ca-b9dd-68fd511f195a" providerId="ADAL" clId="{AC571AB9-7EC3-430D-A077-45220E7E7AA4}" dt="2026-02-27T06:31:40.750" v="3253"/>
          <ac:spMkLst>
            <pc:docMk/>
            <pc:sldMk cId="0" sldId="353"/>
            <ac:spMk id="5" creationId="{00000000-0000-0000-0000-000000000000}"/>
          </ac:spMkLst>
        </pc:spChg>
        <pc:spChg chg="mod">
          <ac:chgData name="KAVITHA P" userId="1740d5cd-05fb-41ca-b9dd-68fd511f195a" providerId="ADAL" clId="{AC571AB9-7EC3-430D-A077-45220E7E7AA4}" dt="2026-03-06T09:40:47.060" v="3521" actId="20577"/>
          <ac:spMkLst>
            <pc:docMk/>
            <pc:sldMk cId="0" sldId="353"/>
            <ac:spMk id="237571" creationId="{00000000-0000-0000-0000-000000000000}"/>
          </ac:spMkLst>
        </pc:spChg>
      </pc:sldChg>
      <pc:sldChg chg="addSp modSp add mod modNotesTx">
        <pc:chgData name="KAVITHA P" userId="1740d5cd-05fb-41ca-b9dd-68fd511f195a" providerId="ADAL" clId="{AC571AB9-7EC3-430D-A077-45220E7E7AA4}" dt="2026-02-27T07:35:22.171" v="3316" actId="20577"/>
        <pc:sldMkLst>
          <pc:docMk/>
          <pc:sldMk cId="1996244502" sldId="354"/>
        </pc:sldMkLst>
        <pc:spChg chg="add mod">
          <ac:chgData name="KAVITHA P" userId="1740d5cd-05fb-41ca-b9dd-68fd511f195a" providerId="ADAL" clId="{AC571AB9-7EC3-430D-A077-45220E7E7AA4}" dt="2026-02-27T07:35:22.171" v="3316" actId="20577"/>
          <ac:spMkLst>
            <pc:docMk/>
            <pc:sldMk cId="1996244502" sldId="354"/>
            <ac:spMk id="7" creationId="{DB2BFF7E-AED6-3037-B183-E75188A86685}"/>
          </ac:spMkLst>
        </pc:spChg>
      </pc:sldChg>
      <pc:sldChg chg="addSp modSp add mod">
        <pc:chgData name="KAVITHA P" userId="1740d5cd-05fb-41ca-b9dd-68fd511f195a" providerId="ADAL" clId="{AC571AB9-7EC3-430D-A077-45220E7E7AA4}" dt="2026-02-27T07:36:32.041" v="3342" actId="20577"/>
        <pc:sldMkLst>
          <pc:docMk/>
          <pc:sldMk cId="569912418" sldId="355"/>
        </pc:sldMkLst>
        <pc:spChg chg="add mod">
          <ac:chgData name="KAVITHA P" userId="1740d5cd-05fb-41ca-b9dd-68fd511f195a" providerId="ADAL" clId="{AC571AB9-7EC3-430D-A077-45220E7E7AA4}" dt="2026-02-27T07:36:32.041" v="3342" actId="20577"/>
          <ac:spMkLst>
            <pc:docMk/>
            <pc:sldMk cId="569912418" sldId="355"/>
            <ac:spMk id="11" creationId="{1532F900-90F6-88A4-2516-F22F352E3349}"/>
          </ac:spMkLst>
        </pc:spChg>
      </pc:sldChg>
      <pc:sldChg chg="modSp add">
        <pc:chgData name="KAVITHA P" userId="1740d5cd-05fb-41ca-b9dd-68fd511f195a" providerId="ADAL" clId="{AC571AB9-7EC3-430D-A077-45220E7E7AA4}" dt="2026-02-27T09:57:13.977" v="3345"/>
        <pc:sldMkLst>
          <pc:docMk/>
          <pc:sldMk cId="0" sldId="356"/>
        </pc:sldMkLst>
        <pc:spChg chg="mod">
          <ac:chgData name="KAVITHA P" userId="1740d5cd-05fb-41ca-b9dd-68fd511f195a" providerId="ADAL" clId="{AC571AB9-7EC3-430D-A077-45220E7E7AA4}" dt="2026-02-27T09:57:13.977" v="3345"/>
          <ac:spMkLst>
            <pc:docMk/>
            <pc:sldMk cId="0" sldId="356"/>
            <ac:spMk id="22" creationId="{00000000-0000-0000-0000-000000000000}"/>
          </ac:spMkLst>
        </pc:spChg>
      </pc:sldChg>
      <pc:sldChg chg="modSp add mod">
        <pc:chgData name="KAVITHA P" userId="1740d5cd-05fb-41ca-b9dd-68fd511f195a" providerId="ADAL" clId="{AC571AB9-7EC3-430D-A077-45220E7E7AA4}" dt="2026-03-02T05:08:59.899" v="3371" actId="20577"/>
        <pc:sldMkLst>
          <pc:docMk/>
          <pc:sldMk cId="0" sldId="357"/>
        </pc:sldMkLst>
        <pc:spChg chg="mod">
          <ac:chgData name="KAVITHA P" userId="1740d5cd-05fb-41ca-b9dd-68fd511f195a" providerId="ADAL" clId="{AC571AB9-7EC3-430D-A077-45220E7E7AA4}" dt="2026-03-02T05:08:59.899" v="3371" actId="20577"/>
          <ac:spMkLst>
            <pc:docMk/>
            <pc:sldMk cId="0" sldId="357"/>
            <ac:spMk id="3" creationId="{00000000-0000-0000-0000-000000000000}"/>
          </ac:spMkLst>
        </pc:spChg>
        <pc:spChg chg="mod">
          <ac:chgData name="KAVITHA P" userId="1740d5cd-05fb-41ca-b9dd-68fd511f195a" providerId="ADAL" clId="{AC571AB9-7EC3-430D-A077-45220E7E7AA4}" dt="2026-02-27T09:57:13.977" v="3345"/>
          <ac:spMkLst>
            <pc:docMk/>
            <pc:sldMk cId="0" sldId="357"/>
            <ac:spMk id="5" creationId="{00000000-0000-0000-0000-000000000000}"/>
          </ac:spMkLst>
        </pc:spChg>
      </pc:sldChg>
      <pc:sldChg chg="modSp add">
        <pc:chgData name="KAVITHA P" userId="1740d5cd-05fb-41ca-b9dd-68fd511f195a" providerId="ADAL" clId="{AC571AB9-7EC3-430D-A077-45220E7E7AA4}" dt="2026-02-27T09:57:13.977" v="3345"/>
        <pc:sldMkLst>
          <pc:docMk/>
          <pc:sldMk cId="0" sldId="358"/>
        </pc:sldMkLst>
        <pc:spChg chg="mod">
          <ac:chgData name="KAVITHA P" userId="1740d5cd-05fb-41ca-b9dd-68fd511f195a" providerId="ADAL" clId="{AC571AB9-7EC3-430D-A077-45220E7E7AA4}" dt="2026-02-27T09:57:13.977" v="3345"/>
          <ac:spMkLst>
            <pc:docMk/>
            <pc:sldMk cId="0" sldId="358"/>
            <ac:spMk id="4" creationId="{00000000-0000-0000-0000-000000000000}"/>
          </ac:spMkLst>
        </pc:spChg>
      </pc:sldChg>
      <pc:sldChg chg="modSp add">
        <pc:chgData name="KAVITHA P" userId="1740d5cd-05fb-41ca-b9dd-68fd511f195a" providerId="ADAL" clId="{AC571AB9-7EC3-430D-A077-45220E7E7AA4}" dt="2026-02-27T09:57:13.977" v="3345"/>
        <pc:sldMkLst>
          <pc:docMk/>
          <pc:sldMk cId="0" sldId="359"/>
        </pc:sldMkLst>
        <pc:spChg chg="mod">
          <ac:chgData name="KAVITHA P" userId="1740d5cd-05fb-41ca-b9dd-68fd511f195a" providerId="ADAL" clId="{AC571AB9-7EC3-430D-A077-45220E7E7AA4}" dt="2026-02-27T09:57:13.977" v="3345"/>
          <ac:spMkLst>
            <pc:docMk/>
            <pc:sldMk cId="0" sldId="359"/>
            <ac:spMk id="5" creationId="{00000000-0000-0000-0000-000000000000}"/>
          </ac:spMkLst>
        </pc:spChg>
      </pc:sldChg>
      <pc:sldChg chg="modSp add">
        <pc:chgData name="KAVITHA P" userId="1740d5cd-05fb-41ca-b9dd-68fd511f195a" providerId="ADAL" clId="{AC571AB9-7EC3-430D-A077-45220E7E7AA4}" dt="2026-02-27T09:57:13.977" v="3345"/>
        <pc:sldMkLst>
          <pc:docMk/>
          <pc:sldMk cId="0" sldId="360"/>
        </pc:sldMkLst>
        <pc:spChg chg="mod">
          <ac:chgData name="KAVITHA P" userId="1740d5cd-05fb-41ca-b9dd-68fd511f195a" providerId="ADAL" clId="{AC571AB9-7EC3-430D-A077-45220E7E7AA4}" dt="2026-02-27T09:57:13.977" v="3345"/>
          <ac:spMkLst>
            <pc:docMk/>
            <pc:sldMk cId="0" sldId="360"/>
            <ac:spMk id="6" creationId="{00000000-0000-0000-0000-000000000000}"/>
          </ac:spMkLst>
        </pc:spChg>
      </pc:sldChg>
      <pc:sldChg chg="modSp add">
        <pc:chgData name="KAVITHA P" userId="1740d5cd-05fb-41ca-b9dd-68fd511f195a" providerId="ADAL" clId="{AC571AB9-7EC3-430D-A077-45220E7E7AA4}" dt="2026-02-27T09:57:13.977" v="3345"/>
        <pc:sldMkLst>
          <pc:docMk/>
          <pc:sldMk cId="0" sldId="361"/>
        </pc:sldMkLst>
        <pc:spChg chg="mod">
          <ac:chgData name="KAVITHA P" userId="1740d5cd-05fb-41ca-b9dd-68fd511f195a" providerId="ADAL" clId="{AC571AB9-7EC3-430D-A077-45220E7E7AA4}" dt="2026-02-27T09:57:13.977" v="3345"/>
          <ac:spMkLst>
            <pc:docMk/>
            <pc:sldMk cId="0" sldId="361"/>
            <ac:spMk id="5" creationId="{00000000-0000-0000-0000-000000000000}"/>
          </ac:spMkLst>
        </pc:spChg>
      </pc:sldChg>
      <pc:sldChg chg="modSp add mod">
        <pc:chgData name="KAVITHA P" userId="1740d5cd-05fb-41ca-b9dd-68fd511f195a" providerId="ADAL" clId="{AC571AB9-7EC3-430D-A077-45220E7E7AA4}" dt="2026-02-27T09:58:59.996" v="3348" actId="27636"/>
        <pc:sldMkLst>
          <pc:docMk/>
          <pc:sldMk cId="0" sldId="362"/>
        </pc:sldMkLst>
        <pc:spChg chg="mod">
          <ac:chgData name="KAVITHA P" userId="1740d5cd-05fb-41ca-b9dd-68fd511f195a" providerId="ADAL" clId="{AC571AB9-7EC3-430D-A077-45220E7E7AA4}" dt="2026-02-27T09:58:59.996" v="3348" actId="27636"/>
          <ac:spMkLst>
            <pc:docMk/>
            <pc:sldMk cId="0" sldId="362"/>
            <ac:spMk id="66562" creationId="{00000000-0000-0000-0000-000000000000}"/>
          </ac:spMkLst>
        </pc:spChg>
      </pc:sldChg>
      <pc:sldChg chg="modSp add mod">
        <pc:chgData name="KAVITHA P" userId="1740d5cd-05fb-41ca-b9dd-68fd511f195a" providerId="ADAL" clId="{AC571AB9-7EC3-430D-A077-45220E7E7AA4}" dt="2026-02-27T09:59:00.019" v="3349" actId="27636"/>
        <pc:sldMkLst>
          <pc:docMk/>
          <pc:sldMk cId="0" sldId="363"/>
        </pc:sldMkLst>
        <pc:spChg chg="mod">
          <ac:chgData name="KAVITHA P" userId="1740d5cd-05fb-41ca-b9dd-68fd511f195a" providerId="ADAL" clId="{AC571AB9-7EC3-430D-A077-45220E7E7AA4}" dt="2026-02-27T09:59:00.019" v="3349" actId="27636"/>
          <ac:spMkLst>
            <pc:docMk/>
            <pc:sldMk cId="0" sldId="363"/>
            <ac:spMk id="67586" creationId="{00000000-0000-0000-0000-000000000000}"/>
          </ac:spMkLst>
        </pc:spChg>
      </pc:sldChg>
      <pc:sldChg chg="add">
        <pc:chgData name="KAVITHA P" userId="1740d5cd-05fb-41ca-b9dd-68fd511f195a" providerId="ADAL" clId="{AC571AB9-7EC3-430D-A077-45220E7E7AA4}" dt="2026-02-27T09:58:59.806" v="3346"/>
        <pc:sldMkLst>
          <pc:docMk/>
          <pc:sldMk cId="0" sldId="364"/>
        </pc:sldMkLst>
      </pc:sldChg>
      <pc:sldChg chg="addSp delSp modSp add mod">
        <pc:chgData name="KAVITHA P" userId="1740d5cd-05fb-41ca-b9dd-68fd511f195a" providerId="ADAL" clId="{AC571AB9-7EC3-430D-A077-45220E7E7AA4}" dt="2026-03-09T06:58:37.553" v="3524" actId="20577"/>
        <pc:sldMkLst>
          <pc:docMk/>
          <pc:sldMk cId="0" sldId="365"/>
        </pc:sldMkLst>
        <pc:spChg chg="add mod">
          <ac:chgData name="KAVITHA P" userId="1740d5cd-05fb-41ca-b9dd-68fd511f195a" providerId="ADAL" clId="{AC571AB9-7EC3-430D-A077-45220E7E7AA4}" dt="2026-03-09T06:58:37.553" v="3524" actId="20577"/>
          <ac:spMkLst>
            <pc:docMk/>
            <pc:sldMk cId="0" sldId="365"/>
            <ac:spMk id="2" creationId="{395AB1F2-5E75-CE34-4DCB-B1B0743001D7}"/>
          </ac:spMkLst>
        </pc:spChg>
        <pc:spChg chg="mod">
          <ac:chgData name="KAVITHA P" userId="1740d5cd-05fb-41ca-b9dd-68fd511f195a" providerId="ADAL" clId="{AC571AB9-7EC3-430D-A077-45220E7E7AA4}" dt="2026-02-27T09:59:00.030" v="3350" actId="27636"/>
          <ac:spMkLst>
            <pc:docMk/>
            <pc:sldMk cId="0" sldId="365"/>
            <ac:spMk id="69634" creationId="{00000000-0000-0000-0000-000000000000}"/>
          </ac:spMkLst>
        </pc:spChg>
        <pc:spChg chg="mod">
          <ac:chgData name="KAVITHA P" userId="1740d5cd-05fb-41ca-b9dd-68fd511f195a" providerId="ADAL" clId="{AC571AB9-7EC3-430D-A077-45220E7E7AA4}" dt="2026-02-27T09:59:00.043" v="3351" actId="27636"/>
          <ac:spMkLst>
            <pc:docMk/>
            <pc:sldMk cId="0" sldId="365"/>
            <ac:spMk id="69635" creationId="{00000000-0000-0000-0000-000000000000}"/>
          </ac:spMkLst>
        </pc:spChg>
        <pc:spChg chg="mod">
          <ac:chgData name="KAVITHA P" userId="1740d5cd-05fb-41ca-b9dd-68fd511f195a" providerId="ADAL" clId="{AC571AB9-7EC3-430D-A077-45220E7E7AA4}" dt="2026-03-05T08:44:18.137" v="3482" actId="1076"/>
          <ac:spMkLst>
            <pc:docMk/>
            <pc:sldMk cId="0" sldId="365"/>
            <ac:spMk id="69636" creationId="{00000000-0000-0000-0000-000000000000}"/>
          </ac:spMkLst>
        </pc:spChg>
      </pc:sldChg>
      <pc:sldChg chg="addSp delSp modSp add mod">
        <pc:chgData name="KAVITHA P" userId="1740d5cd-05fb-41ca-b9dd-68fd511f195a" providerId="ADAL" clId="{AC571AB9-7EC3-430D-A077-45220E7E7AA4}" dt="2026-03-05T08:49:39.218" v="3516" actId="14100"/>
        <pc:sldMkLst>
          <pc:docMk/>
          <pc:sldMk cId="0" sldId="366"/>
        </pc:sldMkLst>
        <pc:spChg chg="mod">
          <ac:chgData name="KAVITHA P" userId="1740d5cd-05fb-41ca-b9dd-68fd511f195a" providerId="ADAL" clId="{AC571AB9-7EC3-430D-A077-45220E7E7AA4}" dt="2026-03-05T08:49:23.335" v="3510" actId="1076"/>
          <ac:spMkLst>
            <pc:docMk/>
            <pc:sldMk cId="0" sldId="366"/>
            <ac:spMk id="5" creationId="{00000000-0000-0000-0000-000000000000}"/>
          </ac:spMkLst>
        </pc:spChg>
        <pc:spChg chg="mod">
          <ac:chgData name="KAVITHA P" userId="1740d5cd-05fb-41ca-b9dd-68fd511f195a" providerId="ADAL" clId="{AC571AB9-7EC3-430D-A077-45220E7E7AA4}" dt="2026-03-05T08:49:26.273" v="3511" actId="1076"/>
          <ac:spMkLst>
            <pc:docMk/>
            <pc:sldMk cId="0" sldId="366"/>
            <ac:spMk id="6" creationId="{00000000-0000-0000-0000-000000000000}"/>
          </ac:spMkLst>
        </pc:spChg>
        <pc:spChg chg="mod">
          <ac:chgData name="KAVITHA P" userId="1740d5cd-05fb-41ca-b9dd-68fd511f195a" providerId="ADAL" clId="{AC571AB9-7EC3-430D-A077-45220E7E7AA4}" dt="2026-03-05T08:49:06.905" v="3505" actId="1076"/>
          <ac:spMkLst>
            <pc:docMk/>
            <pc:sldMk cId="0" sldId="366"/>
            <ac:spMk id="70659" creationId="{00000000-0000-0000-0000-000000000000}"/>
          </ac:spMkLst>
        </pc:spChg>
        <pc:picChg chg="add mod ord">
          <ac:chgData name="KAVITHA P" userId="1740d5cd-05fb-41ca-b9dd-68fd511f195a" providerId="ADAL" clId="{AC571AB9-7EC3-430D-A077-45220E7E7AA4}" dt="2026-03-05T08:49:13.216" v="3507" actId="14100"/>
          <ac:picMkLst>
            <pc:docMk/>
            <pc:sldMk cId="0" sldId="366"/>
            <ac:picMk id="7" creationId="{1839A743-1D4B-15D8-1B96-9636D725C2E7}"/>
          </ac:picMkLst>
        </pc:picChg>
        <pc:picChg chg="add mod">
          <ac:chgData name="KAVITHA P" userId="1740d5cd-05fb-41ca-b9dd-68fd511f195a" providerId="ADAL" clId="{AC571AB9-7EC3-430D-A077-45220E7E7AA4}" dt="2026-03-05T08:49:39.218" v="3516" actId="14100"/>
          <ac:picMkLst>
            <pc:docMk/>
            <pc:sldMk cId="0" sldId="366"/>
            <ac:picMk id="9" creationId="{7A23FBB0-34D6-573E-27A2-3A9581D09400}"/>
          </ac:picMkLst>
        </pc:picChg>
      </pc:sldChg>
      <pc:sldChg chg="modSp add mod modNotesTx">
        <pc:chgData name="KAVITHA P" userId="1740d5cd-05fb-41ca-b9dd-68fd511f195a" providerId="ADAL" clId="{AC571AB9-7EC3-430D-A077-45220E7E7AA4}" dt="2026-03-09T14:08:17.098" v="3525" actId="20577"/>
        <pc:sldMkLst>
          <pc:docMk/>
          <pc:sldMk cId="0" sldId="367"/>
        </pc:sldMkLst>
        <pc:spChg chg="mod">
          <ac:chgData name="KAVITHA P" userId="1740d5cd-05fb-41ca-b9dd-68fd511f195a" providerId="ADAL" clId="{AC571AB9-7EC3-430D-A077-45220E7E7AA4}" dt="2026-02-27T09:59:00.080" v="3353" actId="27636"/>
          <ac:spMkLst>
            <pc:docMk/>
            <pc:sldMk cId="0" sldId="367"/>
            <ac:spMk id="71682" creationId="{00000000-0000-0000-0000-000000000000}"/>
          </ac:spMkLst>
        </pc:spChg>
        <pc:spChg chg="mod">
          <ac:chgData name="KAVITHA P" userId="1740d5cd-05fb-41ca-b9dd-68fd511f195a" providerId="ADAL" clId="{AC571AB9-7EC3-430D-A077-45220E7E7AA4}" dt="2026-02-27T09:59:00.091" v="3354" actId="27636"/>
          <ac:spMkLst>
            <pc:docMk/>
            <pc:sldMk cId="0" sldId="367"/>
            <ac:spMk id="71683" creationId="{00000000-0000-0000-0000-000000000000}"/>
          </ac:spMkLst>
        </pc:spChg>
      </pc:sldChg>
      <pc:sldChg chg="modSp add mod">
        <pc:chgData name="KAVITHA P" userId="1740d5cd-05fb-41ca-b9dd-68fd511f195a" providerId="ADAL" clId="{AC571AB9-7EC3-430D-A077-45220E7E7AA4}" dt="2026-03-04T16:19:54.766" v="3395" actId="27636"/>
        <pc:sldMkLst>
          <pc:docMk/>
          <pc:sldMk cId="0" sldId="368"/>
        </pc:sldMkLst>
        <pc:spChg chg="mod">
          <ac:chgData name="KAVITHA P" userId="1740d5cd-05fb-41ca-b9dd-68fd511f195a" providerId="ADAL" clId="{AC571AB9-7EC3-430D-A077-45220E7E7AA4}" dt="2026-03-04T16:19:40.491" v="3389" actId="14100"/>
          <ac:spMkLst>
            <pc:docMk/>
            <pc:sldMk cId="0" sldId="368"/>
            <ac:spMk id="72706" creationId="{00000000-0000-0000-0000-000000000000}"/>
          </ac:spMkLst>
        </pc:spChg>
        <pc:spChg chg="mod">
          <ac:chgData name="KAVITHA P" userId="1740d5cd-05fb-41ca-b9dd-68fd511f195a" providerId="ADAL" clId="{AC571AB9-7EC3-430D-A077-45220E7E7AA4}" dt="2026-03-04T16:19:54.766" v="3395" actId="27636"/>
          <ac:spMkLst>
            <pc:docMk/>
            <pc:sldMk cId="0" sldId="368"/>
            <ac:spMk id="72707" creationId="{00000000-0000-0000-0000-000000000000}"/>
          </ac:spMkLst>
        </pc:spChg>
      </pc:sldChg>
      <pc:sldChg chg="modSp add mod modNotesTx">
        <pc:chgData name="KAVITHA P" userId="1740d5cd-05fb-41ca-b9dd-68fd511f195a" providerId="ADAL" clId="{AC571AB9-7EC3-430D-A077-45220E7E7AA4}" dt="2026-03-09T15:03:40.785" v="3682" actId="20577"/>
        <pc:sldMkLst>
          <pc:docMk/>
          <pc:sldMk cId="0" sldId="369"/>
        </pc:sldMkLst>
        <pc:spChg chg="mod">
          <ac:chgData name="KAVITHA P" userId="1740d5cd-05fb-41ca-b9dd-68fd511f195a" providerId="ADAL" clId="{AC571AB9-7EC3-430D-A077-45220E7E7AA4}" dt="2026-02-27T09:59:00.155" v="3357" actId="27636"/>
          <ac:spMkLst>
            <pc:docMk/>
            <pc:sldMk cId="0" sldId="369"/>
            <ac:spMk id="73730" creationId="{00000000-0000-0000-0000-000000000000}"/>
          </ac:spMkLst>
        </pc:spChg>
        <pc:spChg chg="mod">
          <ac:chgData name="KAVITHA P" userId="1740d5cd-05fb-41ca-b9dd-68fd511f195a" providerId="ADAL" clId="{AC571AB9-7EC3-430D-A077-45220E7E7AA4}" dt="2026-02-27T09:59:00.139" v="3356" actId="27636"/>
          <ac:spMkLst>
            <pc:docMk/>
            <pc:sldMk cId="0" sldId="369"/>
            <ac:spMk id="73731" creationId="{00000000-0000-0000-0000-000000000000}"/>
          </ac:spMkLst>
        </pc:spChg>
      </pc:sldChg>
      <pc:sldChg chg="addSp modSp new mod">
        <pc:chgData name="KAVITHA P" userId="1740d5cd-05fb-41ca-b9dd-68fd511f195a" providerId="ADAL" clId="{AC571AB9-7EC3-430D-A077-45220E7E7AA4}" dt="2026-03-05T05:31:20.300" v="3428" actId="1076"/>
        <pc:sldMkLst>
          <pc:docMk/>
          <pc:sldMk cId="1908649307" sldId="370"/>
        </pc:sldMkLst>
        <pc:picChg chg="add mod">
          <ac:chgData name="KAVITHA P" userId="1740d5cd-05fb-41ca-b9dd-68fd511f195a" providerId="ADAL" clId="{AC571AB9-7EC3-430D-A077-45220E7E7AA4}" dt="2026-03-05T05:31:20.300" v="3428" actId="1076"/>
          <ac:picMkLst>
            <pc:docMk/>
            <pc:sldMk cId="1908649307" sldId="370"/>
            <ac:picMk id="3" creationId="{FD61BE21-1B80-0A21-C8C4-795152A140B8}"/>
          </ac:picMkLst>
        </pc:picChg>
      </pc:sldChg>
      <pc:sldChg chg="addSp modSp new mod">
        <pc:chgData name="KAVITHA P" userId="1740d5cd-05fb-41ca-b9dd-68fd511f195a" providerId="ADAL" clId="{AC571AB9-7EC3-430D-A077-45220E7E7AA4}" dt="2026-03-04T16:23:24.988" v="3405" actId="1076"/>
        <pc:sldMkLst>
          <pc:docMk/>
          <pc:sldMk cId="2028252168" sldId="371"/>
        </pc:sldMkLst>
        <pc:picChg chg="add mod">
          <ac:chgData name="KAVITHA P" userId="1740d5cd-05fb-41ca-b9dd-68fd511f195a" providerId="ADAL" clId="{AC571AB9-7EC3-430D-A077-45220E7E7AA4}" dt="2026-03-04T16:23:24.988" v="3405" actId="1076"/>
          <ac:picMkLst>
            <pc:docMk/>
            <pc:sldMk cId="2028252168" sldId="371"/>
            <ac:picMk id="3" creationId="{C5630303-D499-ED16-971D-DB5CEDAA2F54}"/>
          </ac:picMkLst>
        </pc:picChg>
      </pc:sldChg>
      <pc:sldChg chg="addSp new mod">
        <pc:chgData name="KAVITHA P" userId="1740d5cd-05fb-41ca-b9dd-68fd511f195a" providerId="ADAL" clId="{AC571AB9-7EC3-430D-A077-45220E7E7AA4}" dt="2026-03-04T16:25:48.451" v="3407" actId="22"/>
        <pc:sldMkLst>
          <pc:docMk/>
          <pc:sldMk cId="3714878772" sldId="373"/>
        </pc:sldMkLst>
        <pc:picChg chg="add">
          <ac:chgData name="KAVITHA P" userId="1740d5cd-05fb-41ca-b9dd-68fd511f195a" providerId="ADAL" clId="{AC571AB9-7EC3-430D-A077-45220E7E7AA4}" dt="2026-03-04T16:25:48.451" v="3407" actId="22"/>
          <ac:picMkLst>
            <pc:docMk/>
            <pc:sldMk cId="3714878772" sldId="373"/>
            <ac:picMk id="3" creationId="{EF8F0593-F1B6-714B-39A5-CD9A4744C7E8}"/>
          </ac:picMkLst>
        </pc:picChg>
      </pc:sldChg>
      <pc:sldChg chg="addSp modSp new mod">
        <pc:chgData name="KAVITHA P" userId="1740d5cd-05fb-41ca-b9dd-68fd511f195a" providerId="ADAL" clId="{AC571AB9-7EC3-430D-A077-45220E7E7AA4}" dt="2026-03-04T16:30:31.858" v="3419" actId="14100"/>
        <pc:sldMkLst>
          <pc:docMk/>
          <pc:sldMk cId="3542547334" sldId="374"/>
        </pc:sldMkLst>
        <pc:picChg chg="add mod">
          <ac:chgData name="KAVITHA P" userId="1740d5cd-05fb-41ca-b9dd-68fd511f195a" providerId="ADAL" clId="{AC571AB9-7EC3-430D-A077-45220E7E7AA4}" dt="2026-03-04T16:30:31.858" v="3419" actId="14100"/>
          <ac:picMkLst>
            <pc:docMk/>
            <pc:sldMk cId="3542547334" sldId="374"/>
            <ac:picMk id="3" creationId="{E857876F-5F40-FE60-0C92-1DC256EB2DF7}"/>
          </ac:picMkLst>
        </pc:picChg>
      </pc:sldChg>
      <pc:sldChg chg="addSp modSp new mod">
        <pc:chgData name="KAVITHA P" userId="1740d5cd-05fb-41ca-b9dd-68fd511f195a" providerId="ADAL" clId="{AC571AB9-7EC3-430D-A077-45220E7E7AA4}" dt="2026-03-04T16:29:25.303" v="3416" actId="1076"/>
        <pc:sldMkLst>
          <pc:docMk/>
          <pc:sldMk cId="1672791339" sldId="375"/>
        </pc:sldMkLst>
        <pc:picChg chg="add mod">
          <ac:chgData name="KAVITHA P" userId="1740d5cd-05fb-41ca-b9dd-68fd511f195a" providerId="ADAL" clId="{AC571AB9-7EC3-430D-A077-45220E7E7AA4}" dt="2026-03-04T16:29:25.303" v="3416" actId="1076"/>
          <ac:picMkLst>
            <pc:docMk/>
            <pc:sldMk cId="1672791339" sldId="375"/>
            <ac:picMk id="3" creationId="{223CD872-4C93-F211-1A15-940275627B5C}"/>
          </ac:picMkLst>
        </pc:picChg>
      </pc:sldChg>
      <pc:sldChg chg="new del">
        <pc:chgData name="KAVITHA P" userId="1740d5cd-05fb-41ca-b9dd-68fd511f195a" providerId="ADAL" clId="{AC571AB9-7EC3-430D-A077-45220E7E7AA4}" dt="2026-03-09T03:12:10.582" v="3523" actId="47"/>
        <pc:sldMkLst>
          <pc:docMk/>
          <pc:sldMk cId="434772709" sldId="376"/>
        </pc:sldMkLst>
      </pc:sldChg>
      <pc:sldChg chg="addSp delSp modSp new mod">
        <pc:chgData name="KAVITHA P" userId="1740d5cd-05fb-41ca-b9dd-68fd511f195a" providerId="ADAL" clId="{AC571AB9-7EC3-430D-A077-45220E7E7AA4}" dt="2026-03-09T14:37:27.948" v="3674" actId="20577"/>
        <pc:sldMkLst>
          <pc:docMk/>
          <pc:sldMk cId="1312505620" sldId="376"/>
        </pc:sldMkLst>
        <pc:spChg chg="del">
          <ac:chgData name="KAVITHA P" userId="1740d5cd-05fb-41ca-b9dd-68fd511f195a" providerId="ADAL" clId="{AC571AB9-7EC3-430D-A077-45220E7E7AA4}" dt="2026-03-09T14:33:14.706" v="3530" actId="478"/>
          <ac:spMkLst>
            <pc:docMk/>
            <pc:sldMk cId="1312505620" sldId="376"/>
            <ac:spMk id="2" creationId="{8B08C46D-4A66-588F-35F5-1AE480FE9A90}"/>
          </ac:spMkLst>
        </pc:spChg>
        <pc:spChg chg="del">
          <ac:chgData name="KAVITHA P" userId="1740d5cd-05fb-41ca-b9dd-68fd511f195a" providerId="ADAL" clId="{AC571AB9-7EC3-430D-A077-45220E7E7AA4}" dt="2026-03-09T14:33:27.964" v="3532" actId="478"/>
          <ac:spMkLst>
            <pc:docMk/>
            <pc:sldMk cId="1312505620" sldId="376"/>
            <ac:spMk id="3" creationId="{F0709737-6566-61F3-4C45-B2A7F6B580AE}"/>
          </ac:spMkLst>
        </pc:spChg>
        <pc:spChg chg="del">
          <ac:chgData name="KAVITHA P" userId="1740d5cd-05fb-41ca-b9dd-68fd511f195a" providerId="ADAL" clId="{AC571AB9-7EC3-430D-A077-45220E7E7AA4}" dt="2026-03-09T14:33:11.574" v="3529" actId="478"/>
          <ac:spMkLst>
            <pc:docMk/>
            <pc:sldMk cId="1312505620" sldId="376"/>
            <ac:spMk id="4" creationId="{0B1973CC-FE45-E83E-0550-1457635EA46D}"/>
          </ac:spMkLst>
        </pc:spChg>
        <pc:spChg chg="add mod">
          <ac:chgData name="KAVITHA P" userId="1740d5cd-05fb-41ca-b9dd-68fd511f195a" providerId="ADAL" clId="{AC571AB9-7EC3-430D-A077-45220E7E7AA4}" dt="2026-03-09T14:37:27.948" v="3674" actId="20577"/>
          <ac:spMkLst>
            <pc:docMk/>
            <pc:sldMk cId="1312505620" sldId="376"/>
            <ac:spMk id="7" creationId="{82FE5048-918B-0AD3-B105-75A45EFA3D81}"/>
          </ac:spMkLst>
        </pc:spChg>
        <pc:picChg chg="add mod">
          <ac:chgData name="KAVITHA P" userId="1740d5cd-05fb-41ca-b9dd-68fd511f195a" providerId="ADAL" clId="{AC571AB9-7EC3-430D-A077-45220E7E7AA4}" dt="2026-03-09T14:33:18.791" v="3531" actId="1076"/>
          <ac:picMkLst>
            <pc:docMk/>
            <pc:sldMk cId="1312505620" sldId="376"/>
            <ac:picMk id="6" creationId="{106ED759-254D-1ED4-3C34-C4A3EF42C8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5D966-3A66-4D4F-876B-43395AD426E7}" type="datetimeFigureOut">
              <a:rPr lang="en-IN" smtClean="0"/>
              <a:t>09-03-2026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4FB2F-D256-439D-B623-E10EAECC7781}" type="slidenum">
              <a:rPr lang="en-IN" smtClean="0"/>
              <a:t>‹#›</a:t>
            </a:fld>
            <a:endParaRPr lang="en-IN"/>
          </a:p>
        </p:txBody>
      </p:sp>
    </p:spTree>
    <p:extLst>
      <p:ext uri="{BB962C8B-B14F-4D97-AF65-F5344CB8AC3E}">
        <p14:creationId xmlns:p14="http://schemas.microsoft.com/office/powerpoint/2010/main" val="385892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Steps per execution</a:t>
            </a:r>
          </a:p>
        </p:txBody>
      </p:sp>
      <p:sp>
        <p:nvSpPr>
          <p:cNvPr id="4" name="Slide Number Placeholder 3"/>
          <p:cNvSpPr>
            <a:spLocks noGrp="1"/>
          </p:cNvSpPr>
          <p:nvPr>
            <p:ph type="sldNum" sz="quarter" idx="5"/>
          </p:nvPr>
        </p:nvSpPr>
        <p:spPr/>
        <p:txBody>
          <a:bodyPr/>
          <a:lstStyle/>
          <a:p>
            <a:fld id="{83D4FB2F-D256-439D-B623-E10EAECC7781}" type="slidenum">
              <a:rPr lang="en-IN" smtClean="0"/>
              <a:t>20</a:t>
            </a:fld>
            <a:endParaRPr lang="en-IN"/>
          </a:p>
        </p:txBody>
      </p:sp>
    </p:spTree>
    <p:extLst>
      <p:ext uri="{BB962C8B-B14F-4D97-AF65-F5344CB8AC3E}">
        <p14:creationId xmlns:p14="http://schemas.microsoft.com/office/powerpoint/2010/main" val="108458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a:lstStyle/>
          <a:p>
            <a:fld id="{3A719F13-9525-4C06-877D-72AA96BFDE26}" type="slidenum">
              <a:rPr lang="en-US" smtClean="0"/>
              <a:pPr/>
              <a:t>92</a:t>
            </a:fld>
            <a:endParaRPr lang="en-US"/>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Move pattern through the text.</a:t>
            </a:r>
          </a:p>
          <a:p>
            <a:r>
              <a:rPr lang="en-US" dirty="0"/>
              <a:t>Possible starting positions = </a:t>
            </a:r>
            <a:r>
              <a:rPr lang="en-US" b="1" dirty="0"/>
              <a:t>0 to n-m</a:t>
            </a:r>
            <a:endParaRPr lang="en-US" dirty="0"/>
          </a:p>
          <a:p>
            <a:r>
              <a:rPr lang="en-US" dirty="0"/>
              <a:t>Start comparing from the </a:t>
            </a:r>
            <a:r>
              <a:rPr lang="en-US" b="1" dirty="0"/>
              <a:t>first character of pattern</a:t>
            </a:r>
            <a:r>
              <a:rPr lang="en-US" dirty="0"/>
              <a:t>.</a:t>
            </a:r>
          </a:p>
          <a:p>
            <a:r>
              <a:rPr lang="en-US" dirty="0"/>
              <a:t>Compare characters one by one.</a:t>
            </a:r>
          </a:p>
          <a:p>
            <a:r>
              <a:rPr lang="en-US" dirty="0"/>
              <a:t>Pattern character </a:t>
            </a:r>
            <a:r>
              <a:rPr lang="en-US" b="1" dirty="0"/>
              <a:t>P[j]</a:t>
            </a:r>
            <a:br>
              <a:rPr lang="en-US" dirty="0"/>
            </a:br>
            <a:r>
              <a:rPr lang="en-US" dirty="0"/>
              <a:t>Text character </a:t>
            </a:r>
            <a:r>
              <a:rPr lang="en-US" b="1" dirty="0"/>
              <a:t>T[</a:t>
            </a:r>
            <a:r>
              <a:rPr lang="en-US" b="1" dirty="0" err="1"/>
              <a:t>i+j</a:t>
            </a:r>
            <a:r>
              <a:rPr lang="en-US" b="1" dirty="0"/>
              <a:t>]</a:t>
            </a:r>
            <a:endParaRPr lang="en-US" dirty="0"/>
          </a:p>
          <a:p>
            <a:r>
              <a:rPr lang="en-US" dirty="0"/>
              <a:t>If equal → continue</a:t>
            </a:r>
          </a:p>
          <a:p>
            <a:r>
              <a:rPr lang="en-IN" dirty="0"/>
              <a:t>Move to next character.</a:t>
            </a:r>
          </a:p>
          <a:p>
            <a:r>
              <a:rPr lang="en-US" dirty="0"/>
              <a:t>If all </a:t>
            </a:r>
            <a:r>
              <a:rPr lang="en-US" b="1" dirty="0"/>
              <a:t>m characters match</a:t>
            </a:r>
            <a:endParaRPr lang="en-US" dirty="0"/>
          </a:p>
          <a:p>
            <a:r>
              <a:rPr lang="en-US" dirty="0"/>
              <a:t>Pattern found.</a:t>
            </a:r>
          </a:p>
          <a:p>
            <a:r>
              <a:rPr lang="en-US" dirty="0"/>
              <a:t>Return </a:t>
            </a:r>
            <a:r>
              <a:rPr lang="en-US" b="1" dirty="0"/>
              <a:t>starting index </a:t>
            </a:r>
            <a:r>
              <a:rPr lang="en-US" b="1" dirty="0" err="1"/>
              <a:t>i</a:t>
            </a:r>
            <a:r>
              <a:rPr lang="en-US" dirty="0"/>
              <a:t>.</a:t>
            </a:r>
          </a:p>
          <a:p>
            <a:r>
              <a:rPr lang="en-US" dirty="0"/>
              <a:t>If pattern is </a:t>
            </a:r>
            <a:r>
              <a:rPr lang="en-US" b="1" dirty="0"/>
              <a:t>not found anywhere</a:t>
            </a:r>
            <a:r>
              <a:rPr lang="en-US" dirty="0"/>
              <a:t>.</a:t>
            </a:r>
          </a:p>
          <a:p>
            <a:r>
              <a:rPr lang="en-US" dirty="0"/>
              <a:t>Text:     A B A A B C</a:t>
            </a:r>
          </a:p>
          <a:p>
            <a:r>
              <a:rPr lang="en-US"/>
              <a:t>Pattern:      A B C</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endParaRPr lang="en-IN" dirty="0"/>
          </a:p>
        </p:txBody>
      </p:sp>
      <p:sp>
        <p:nvSpPr>
          <p:cNvPr id="4" name="Slide Number Placeholder 3"/>
          <p:cNvSpPr>
            <a:spLocks noGrp="1"/>
          </p:cNvSpPr>
          <p:nvPr>
            <p:ph type="sldNum" sz="quarter" idx="5"/>
          </p:nvPr>
        </p:nvSpPr>
        <p:spPr/>
        <p:txBody>
          <a:bodyPr/>
          <a:lstStyle/>
          <a:p>
            <a:fld id="{83D4FB2F-D256-439D-B623-E10EAECC7781}" type="slidenum">
              <a:rPr lang="en-IN" smtClean="0"/>
              <a:t>22</a:t>
            </a:fld>
            <a:endParaRPr lang="en-IN"/>
          </a:p>
        </p:txBody>
      </p:sp>
    </p:spTree>
    <p:extLst>
      <p:ext uri="{BB962C8B-B14F-4D97-AF65-F5344CB8AC3E}">
        <p14:creationId xmlns:p14="http://schemas.microsoft.com/office/powerpoint/2010/main" val="1046103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3D4FB2F-D256-439D-B623-E10EAECC7781}" type="slidenum">
              <a:rPr lang="en-IN" smtClean="0"/>
              <a:t>71</a:t>
            </a:fld>
            <a:endParaRPr lang="en-IN"/>
          </a:p>
        </p:txBody>
      </p:sp>
    </p:spTree>
    <p:extLst>
      <p:ext uri="{BB962C8B-B14F-4D97-AF65-F5344CB8AC3E}">
        <p14:creationId xmlns:p14="http://schemas.microsoft.com/office/powerpoint/2010/main" val="112388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(n-1) moves </a:t>
            </a:r>
          </a:p>
          <a:p>
            <a:r>
              <a:rPr lang="en-IN" dirty="0"/>
              <a:t>Then 1 moves then n-1 moves</a:t>
            </a:r>
          </a:p>
        </p:txBody>
      </p:sp>
      <p:sp>
        <p:nvSpPr>
          <p:cNvPr id="4" name="Slide Number Placeholder 3"/>
          <p:cNvSpPr>
            <a:spLocks noGrp="1"/>
          </p:cNvSpPr>
          <p:nvPr>
            <p:ph type="sldNum" sz="quarter" idx="5"/>
          </p:nvPr>
        </p:nvSpPr>
        <p:spPr/>
        <p:txBody>
          <a:bodyPr/>
          <a:lstStyle/>
          <a:p>
            <a:fld id="{83D4FB2F-D256-439D-B623-E10EAECC7781}" type="slidenum">
              <a:rPr lang="en-IN" smtClean="0"/>
              <a:t>76</a:t>
            </a:fld>
            <a:endParaRPr lang="en-IN"/>
          </a:p>
        </p:txBody>
      </p:sp>
    </p:spTree>
    <p:extLst>
      <p:ext uri="{BB962C8B-B14F-4D97-AF65-F5344CB8AC3E}">
        <p14:creationId xmlns:p14="http://schemas.microsoft.com/office/powerpoint/2010/main" val="290300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ln>
            <a:miter lim="800000"/>
            <a:headEnd/>
            <a:tailEnd/>
          </a:ln>
        </p:spPr>
        <p:txBody>
          <a:bodyPr/>
          <a:lstStyle/>
          <a:p>
            <a:fld id="{0182B689-CEEA-4866-9E2C-8B02AAA2685A}" type="slidenum">
              <a:rPr lang="en-US" smtClean="0"/>
              <a:pPr/>
              <a:t>84</a:t>
            </a:fld>
            <a:endParaRPr lang="en-US"/>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ln>
            <a:miter lim="800000"/>
            <a:headEnd/>
            <a:tailEnd/>
          </a:ln>
        </p:spPr>
        <p:txBody>
          <a:bodyPr/>
          <a:lstStyle/>
          <a:p>
            <a:fld id="{0D578BC3-136F-4672-91FB-86C7382AF477}" type="slidenum">
              <a:rPr lang="en-US" smtClean="0"/>
              <a:pPr/>
              <a:t>85</a:t>
            </a:fld>
            <a:endParaRPr lang="en-US"/>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a:lstStyle/>
          <a:p>
            <a:fld id="{2ED26975-841D-4F4B-AE5D-EC0681F99AC0}" type="slidenum">
              <a:rPr lang="en-US" smtClean="0"/>
              <a:pPr/>
              <a:t>86</a:t>
            </a:fld>
            <a:endParaRPr lang="en-US"/>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Sequential Search (also called </a:t>
            </a:r>
            <a:r>
              <a:rPr lang="en-US" b="1" dirty="0"/>
              <a:t>Linear Search</a:t>
            </a:r>
            <a:r>
              <a:rPr lang="en-US" dirty="0"/>
              <a:t>) is a method to </a:t>
            </a:r>
            <a:r>
              <a:rPr lang="en-US" b="1" dirty="0"/>
              <a:t>find a value in a list by checking each element one by one from the beginning</a:t>
            </a:r>
            <a:r>
              <a:rPr lang="en-US" dirty="0"/>
              <a:t> until the element is found or the list ends.</a:t>
            </a:r>
          </a:p>
          <a:p>
            <a:r>
              <a:rPr lang="en-US" b="1" dirty="0"/>
              <a:t>A[0..n-1]</a:t>
            </a:r>
            <a:r>
              <a:rPr lang="en-US" dirty="0"/>
              <a:t> → Array of elements</a:t>
            </a:r>
          </a:p>
          <a:p>
            <a:r>
              <a:rPr lang="en-US" b="1" dirty="0"/>
              <a:t>K</a:t>
            </a:r>
            <a:r>
              <a:rPr lang="en-US" dirty="0"/>
              <a:t> → Element to search</a:t>
            </a:r>
          </a:p>
          <a:p>
            <a:endParaRPr lang="en-IN" dirty="0"/>
          </a:p>
        </p:txBody>
      </p:sp>
      <p:sp>
        <p:nvSpPr>
          <p:cNvPr id="4" name="Slide Number Placeholder 3"/>
          <p:cNvSpPr>
            <a:spLocks noGrp="1"/>
          </p:cNvSpPr>
          <p:nvPr>
            <p:ph type="sldNum" sz="quarter" idx="5"/>
          </p:nvPr>
        </p:nvSpPr>
        <p:spPr/>
        <p:txBody>
          <a:bodyPr/>
          <a:lstStyle/>
          <a:p>
            <a:fld id="{83D4FB2F-D256-439D-B623-E10EAECC7781}" type="slidenum">
              <a:rPr lang="en-IN" smtClean="0"/>
              <a:t>90</a:t>
            </a:fld>
            <a:endParaRPr lang="en-IN"/>
          </a:p>
        </p:txBody>
      </p:sp>
    </p:spTree>
    <p:extLst>
      <p:ext uri="{BB962C8B-B14F-4D97-AF65-F5344CB8AC3E}">
        <p14:creationId xmlns:p14="http://schemas.microsoft.com/office/powerpoint/2010/main" val="1099114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a:lstStyle/>
          <a:p>
            <a:fld id="{BCF27C7B-7D02-4F5A-B7AE-8471A8F2649A}" type="slidenum">
              <a:rPr lang="en-US" smtClean="0"/>
              <a:pPr/>
              <a:t>91</a:t>
            </a:fld>
            <a:endParaRPr lang="en-US"/>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ADF5-B53D-4DBB-2AD7-A350581ABF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121CC5B1-9F07-9083-7585-D8B2FD207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E2228DE-2EBF-A983-14FD-707DEAA9F1AA}"/>
              </a:ext>
            </a:extLst>
          </p:cNvPr>
          <p:cNvSpPr>
            <a:spLocks noGrp="1"/>
          </p:cNvSpPr>
          <p:nvPr>
            <p:ph type="dt" sz="half" idx="10"/>
          </p:nvPr>
        </p:nvSpPr>
        <p:spPr/>
        <p:txBody>
          <a:bodyPr/>
          <a:lstStyle/>
          <a:p>
            <a:fld id="{59D5FABE-5B49-4D11-8483-398D6D2B9FE6}" type="datetimeFigureOut">
              <a:rPr lang="en-IN" smtClean="0"/>
              <a:t>09-03-2026</a:t>
            </a:fld>
            <a:endParaRPr lang="en-IN"/>
          </a:p>
        </p:txBody>
      </p:sp>
      <p:sp>
        <p:nvSpPr>
          <p:cNvPr id="5" name="Footer Placeholder 4">
            <a:extLst>
              <a:ext uri="{FF2B5EF4-FFF2-40B4-BE49-F238E27FC236}">
                <a16:creationId xmlns:a16="http://schemas.microsoft.com/office/drawing/2014/main" id="{6109212B-1C40-3E11-3FA1-54C1514668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62BFDE3-073C-65AB-A718-15F971EEEB56}"/>
              </a:ext>
            </a:extLst>
          </p:cNvPr>
          <p:cNvSpPr>
            <a:spLocks noGrp="1"/>
          </p:cNvSpPr>
          <p:nvPr>
            <p:ph type="sldNum" sz="quarter" idx="12"/>
          </p:nvPr>
        </p:nvSpPr>
        <p:spPr/>
        <p:txBody>
          <a:bodyPr/>
          <a:lstStyle/>
          <a:p>
            <a:fld id="{DB0EE7DF-7FE2-4E95-8E0E-7DAE67A40780}" type="slidenum">
              <a:rPr lang="en-IN" smtClean="0"/>
              <a:t>‹#›</a:t>
            </a:fld>
            <a:endParaRPr lang="en-IN"/>
          </a:p>
        </p:txBody>
      </p:sp>
    </p:spTree>
    <p:extLst>
      <p:ext uri="{BB962C8B-B14F-4D97-AF65-F5344CB8AC3E}">
        <p14:creationId xmlns:p14="http://schemas.microsoft.com/office/powerpoint/2010/main" val="65141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5BCDD-82C8-9AF5-183D-91A6DA6735F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4A3538A-0B5F-76CE-20AB-B2D4E92FE2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DF4A96E-36FC-B658-A6DA-4875B1589825}"/>
              </a:ext>
            </a:extLst>
          </p:cNvPr>
          <p:cNvSpPr>
            <a:spLocks noGrp="1"/>
          </p:cNvSpPr>
          <p:nvPr>
            <p:ph type="dt" sz="half" idx="10"/>
          </p:nvPr>
        </p:nvSpPr>
        <p:spPr/>
        <p:txBody>
          <a:bodyPr/>
          <a:lstStyle/>
          <a:p>
            <a:fld id="{59D5FABE-5B49-4D11-8483-398D6D2B9FE6}" type="datetimeFigureOut">
              <a:rPr lang="en-IN" smtClean="0"/>
              <a:t>09-03-2026</a:t>
            </a:fld>
            <a:endParaRPr lang="en-IN"/>
          </a:p>
        </p:txBody>
      </p:sp>
      <p:sp>
        <p:nvSpPr>
          <p:cNvPr id="5" name="Footer Placeholder 4">
            <a:extLst>
              <a:ext uri="{FF2B5EF4-FFF2-40B4-BE49-F238E27FC236}">
                <a16:creationId xmlns:a16="http://schemas.microsoft.com/office/drawing/2014/main" id="{61B6F7E4-8CCB-599E-5462-EC1792C9F69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8D5B647-ED0D-46F1-F405-733AB67F4671}"/>
              </a:ext>
            </a:extLst>
          </p:cNvPr>
          <p:cNvSpPr>
            <a:spLocks noGrp="1"/>
          </p:cNvSpPr>
          <p:nvPr>
            <p:ph type="sldNum" sz="quarter" idx="12"/>
          </p:nvPr>
        </p:nvSpPr>
        <p:spPr/>
        <p:txBody>
          <a:bodyPr/>
          <a:lstStyle/>
          <a:p>
            <a:fld id="{DB0EE7DF-7FE2-4E95-8E0E-7DAE67A40780}" type="slidenum">
              <a:rPr lang="en-IN" smtClean="0"/>
              <a:t>‹#›</a:t>
            </a:fld>
            <a:endParaRPr lang="en-IN"/>
          </a:p>
        </p:txBody>
      </p:sp>
    </p:spTree>
    <p:extLst>
      <p:ext uri="{BB962C8B-B14F-4D97-AF65-F5344CB8AC3E}">
        <p14:creationId xmlns:p14="http://schemas.microsoft.com/office/powerpoint/2010/main" val="4123179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43A119-75DC-69FE-3F5A-BF182E9449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D80015A-E20C-2F88-0DD0-21899C81F6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F6A8A22-A1A6-7DA8-8316-B1B074689372}"/>
              </a:ext>
            </a:extLst>
          </p:cNvPr>
          <p:cNvSpPr>
            <a:spLocks noGrp="1"/>
          </p:cNvSpPr>
          <p:nvPr>
            <p:ph type="dt" sz="half" idx="10"/>
          </p:nvPr>
        </p:nvSpPr>
        <p:spPr/>
        <p:txBody>
          <a:bodyPr/>
          <a:lstStyle/>
          <a:p>
            <a:fld id="{59D5FABE-5B49-4D11-8483-398D6D2B9FE6}" type="datetimeFigureOut">
              <a:rPr lang="en-IN" smtClean="0"/>
              <a:t>09-03-2026</a:t>
            </a:fld>
            <a:endParaRPr lang="en-IN"/>
          </a:p>
        </p:txBody>
      </p:sp>
      <p:sp>
        <p:nvSpPr>
          <p:cNvPr id="5" name="Footer Placeholder 4">
            <a:extLst>
              <a:ext uri="{FF2B5EF4-FFF2-40B4-BE49-F238E27FC236}">
                <a16:creationId xmlns:a16="http://schemas.microsoft.com/office/drawing/2014/main" id="{3B0D6809-0037-5E11-BF56-C6507EC38F9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755EC54-9B01-43D9-9388-D1957D7A8853}"/>
              </a:ext>
            </a:extLst>
          </p:cNvPr>
          <p:cNvSpPr>
            <a:spLocks noGrp="1"/>
          </p:cNvSpPr>
          <p:nvPr>
            <p:ph type="sldNum" sz="quarter" idx="12"/>
          </p:nvPr>
        </p:nvSpPr>
        <p:spPr/>
        <p:txBody>
          <a:bodyPr/>
          <a:lstStyle/>
          <a:p>
            <a:fld id="{DB0EE7DF-7FE2-4E95-8E0E-7DAE67A40780}" type="slidenum">
              <a:rPr lang="en-IN" smtClean="0"/>
              <a:t>‹#›</a:t>
            </a:fld>
            <a:endParaRPr lang="en-IN"/>
          </a:p>
        </p:txBody>
      </p:sp>
    </p:spTree>
    <p:extLst>
      <p:ext uri="{BB962C8B-B14F-4D97-AF65-F5344CB8AC3E}">
        <p14:creationId xmlns:p14="http://schemas.microsoft.com/office/powerpoint/2010/main" val="3059129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8"/>
          </a:xfrm>
          <a:prstGeom prst="rect">
            <a:avLst/>
          </a:prstGeom>
        </p:spPr>
      </p:pic>
      <p:pic>
        <p:nvPicPr>
          <p:cNvPr id="17" name="bg object 17"/>
          <p:cNvPicPr/>
          <p:nvPr/>
        </p:nvPicPr>
        <p:blipFill>
          <a:blip r:embed="rId3" cstate="print"/>
          <a:stretch>
            <a:fillRect/>
          </a:stretch>
        </p:blipFill>
        <p:spPr>
          <a:xfrm>
            <a:off x="2285999" y="3581429"/>
            <a:ext cx="6070827" cy="990570"/>
          </a:xfrm>
          <a:prstGeom prst="rect">
            <a:avLst/>
          </a:prstGeom>
        </p:spPr>
      </p:pic>
      <p:pic>
        <p:nvPicPr>
          <p:cNvPr id="18" name="bg object 18"/>
          <p:cNvPicPr/>
          <p:nvPr/>
        </p:nvPicPr>
        <p:blipFill>
          <a:blip r:embed="rId4" cstate="print"/>
          <a:stretch>
            <a:fillRect/>
          </a:stretch>
        </p:blipFill>
        <p:spPr>
          <a:xfrm>
            <a:off x="2412491" y="4876812"/>
            <a:ext cx="6553311" cy="533304"/>
          </a:xfrm>
          <a:prstGeom prst="rect">
            <a:avLst/>
          </a:prstGeom>
        </p:spPr>
      </p:pic>
      <p:sp>
        <p:nvSpPr>
          <p:cNvPr id="2" name="Holder 2"/>
          <p:cNvSpPr>
            <a:spLocks noGrp="1"/>
          </p:cNvSpPr>
          <p:nvPr>
            <p:ph type="ctrTitle"/>
          </p:nvPr>
        </p:nvSpPr>
        <p:spPr>
          <a:xfrm>
            <a:off x="1526794" y="316738"/>
            <a:ext cx="9138411"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3/9/2026</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3842257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0684" cy="492443"/>
          </a:xfrm>
        </p:spPr>
        <p:txBody>
          <a:bodyPr/>
          <a:lstStyle/>
          <a:p>
            <a:r>
              <a:rPr lang="en-US"/>
              <a:t>Click to edit Master title style</a:t>
            </a:r>
            <a:endParaRPr lang="en-IN"/>
          </a:p>
        </p:txBody>
      </p:sp>
      <p:sp>
        <p:nvSpPr>
          <p:cNvPr id="3" name="Text Placeholder 2"/>
          <p:cNvSpPr>
            <a:spLocks noGrp="1"/>
          </p:cNvSpPr>
          <p:nvPr>
            <p:ph type="body" sz="half" idx="1"/>
          </p:nvPr>
        </p:nvSpPr>
        <p:spPr>
          <a:xfrm>
            <a:off x="609601" y="1600201"/>
            <a:ext cx="5382684" cy="1600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5484" y="1600201"/>
            <a:ext cx="5384800" cy="1600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3"/>
          <p:cNvSpPr>
            <a:spLocks noGrp="1" noChangeArrowheads="1"/>
          </p:cNvSpPr>
          <p:nvPr>
            <p:ph type="dt" idx="10"/>
          </p:nvPr>
        </p:nvSpPr>
        <p:spPr>
          <a:xfrm>
            <a:off x="609600" y="6377940"/>
            <a:ext cx="2804160" cy="276999"/>
          </a:xfrm>
        </p:spPr>
        <p:txBody>
          <a:bodyPr/>
          <a:lstStyle>
            <a:lvl1pPr>
              <a:defRPr/>
            </a:lvl1pPr>
          </a:lstStyle>
          <a:p>
            <a:pPr>
              <a:defRPr/>
            </a:pPr>
            <a:r>
              <a:rPr lang="en-US"/>
              <a:t>12/8/13</a:t>
            </a:r>
          </a:p>
        </p:txBody>
      </p:sp>
      <p:sp>
        <p:nvSpPr>
          <p:cNvPr id="6" name="Rectangle 5"/>
          <p:cNvSpPr>
            <a:spLocks noGrp="1" noChangeArrowheads="1"/>
          </p:cNvSpPr>
          <p:nvPr>
            <p:ph type="sldNum" idx="11"/>
          </p:nvPr>
        </p:nvSpPr>
        <p:spPr>
          <a:xfrm>
            <a:off x="11298301" y="6465214"/>
            <a:ext cx="231775" cy="184666"/>
          </a:xfrm>
        </p:spPr>
        <p:txBody>
          <a:bodyPr/>
          <a:lstStyle>
            <a:lvl1pPr>
              <a:defRPr/>
            </a:lvl1pPr>
          </a:lstStyle>
          <a:p>
            <a:pPr>
              <a:defRPr/>
            </a:pPr>
            <a:fld id="{538691E2-C186-4368-8679-8325FB85CC44}" type="slidenum">
              <a:rPr lang="en-US"/>
              <a:pPr>
                <a:defRPr/>
              </a:pPr>
              <a:t>‹#›</a:t>
            </a:fld>
            <a:endParaRPr lang="en-US"/>
          </a:p>
        </p:txBody>
      </p:sp>
    </p:spTree>
    <p:extLst>
      <p:ext uri="{BB962C8B-B14F-4D97-AF65-F5344CB8AC3E}">
        <p14:creationId xmlns:p14="http://schemas.microsoft.com/office/powerpoint/2010/main" val="344216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B58C-9A1D-206A-CF4C-ACFFD3361AD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8553311-58BE-0A2A-C0D5-3538483D50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C328514-A68D-627D-258E-4AB3EA37AE5F}"/>
              </a:ext>
            </a:extLst>
          </p:cNvPr>
          <p:cNvSpPr>
            <a:spLocks noGrp="1"/>
          </p:cNvSpPr>
          <p:nvPr>
            <p:ph type="dt" sz="half" idx="10"/>
          </p:nvPr>
        </p:nvSpPr>
        <p:spPr/>
        <p:txBody>
          <a:bodyPr/>
          <a:lstStyle/>
          <a:p>
            <a:fld id="{59D5FABE-5B49-4D11-8483-398D6D2B9FE6}" type="datetimeFigureOut">
              <a:rPr lang="en-IN" smtClean="0"/>
              <a:t>09-03-2026</a:t>
            </a:fld>
            <a:endParaRPr lang="en-IN"/>
          </a:p>
        </p:txBody>
      </p:sp>
      <p:sp>
        <p:nvSpPr>
          <p:cNvPr id="5" name="Footer Placeholder 4">
            <a:extLst>
              <a:ext uri="{FF2B5EF4-FFF2-40B4-BE49-F238E27FC236}">
                <a16:creationId xmlns:a16="http://schemas.microsoft.com/office/drawing/2014/main" id="{ED8E6258-16D6-1FC4-9022-68C46E0E468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661E206-882C-4823-C769-A08BE7F5915D}"/>
              </a:ext>
            </a:extLst>
          </p:cNvPr>
          <p:cNvSpPr>
            <a:spLocks noGrp="1"/>
          </p:cNvSpPr>
          <p:nvPr>
            <p:ph type="sldNum" sz="quarter" idx="12"/>
          </p:nvPr>
        </p:nvSpPr>
        <p:spPr/>
        <p:txBody>
          <a:bodyPr/>
          <a:lstStyle/>
          <a:p>
            <a:fld id="{DB0EE7DF-7FE2-4E95-8E0E-7DAE67A40780}" type="slidenum">
              <a:rPr lang="en-IN" smtClean="0"/>
              <a:t>‹#›</a:t>
            </a:fld>
            <a:endParaRPr lang="en-IN"/>
          </a:p>
        </p:txBody>
      </p:sp>
    </p:spTree>
    <p:extLst>
      <p:ext uri="{BB962C8B-B14F-4D97-AF65-F5344CB8AC3E}">
        <p14:creationId xmlns:p14="http://schemas.microsoft.com/office/powerpoint/2010/main" val="5231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87C5-ED41-E637-0687-BE9D2618EF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38DEED8-3F56-1174-D9B2-AD326AAB9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214C00-4370-EB3A-E72D-82E26C16C64B}"/>
              </a:ext>
            </a:extLst>
          </p:cNvPr>
          <p:cNvSpPr>
            <a:spLocks noGrp="1"/>
          </p:cNvSpPr>
          <p:nvPr>
            <p:ph type="dt" sz="half" idx="10"/>
          </p:nvPr>
        </p:nvSpPr>
        <p:spPr/>
        <p:txBody>
          <a:bodyPr/>
          <a:lstStyle/>
          <a:p>
            <a:fld id="{59D5FABE-5B49-4D11-8483-398D6D2B9FE6}" type="datetimeFigureOut">
              <a:rPr lang="en-IN" smtClean="0"/>
              <a:t>09-03-2026</a:t>
            </a:fld>
            <a:endParaRPr lang="en-IN"/>
          </a:p>
        </p:txBody>
      </p:sp>
      <p:sp>
        <p:nvSpPr>
          <p:cNvPr id="5" name="Footer Placeholder 4">
            <a:extLst>
              <a:ext uri="{FF2B5EF4-FFF2-40B4-BE49-F238E27FC236}">
                <a16:creationId xmlns:a16="http://schemas.microsoft.com/office/drawing/2014/main" id="{3B3B8BFD-B553-8C46-7315-A78C7DE0AB1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C7DFDDE-E2E2-520D-D4F4-2E3FFB33996C}"/>
              </a:ext>
            </a:extLst>
          </p:cNvPr>
          <p:cNvSpPr>
            <a:spLocks noGrp="1"/>
          </p:cNvSpPr>
          <p:nvPr>
            <p:ph type="sldNum" sz="quarter" idx="12"/>
          </p:nvPr>
        </p:nvSpPr>
        <p:spPr/>
        <p:txBody>
          <a:bodyPr/>
          <a:lstStyle/>
          <a:p>
            <a:fld id="{DB0EE7DF-7FE2-4E95-8E0E-7DAE67A40780}" type="slidenum">
              <a:rPr lang="en-IN" smtClean="0"/>
              <a:t>‹#›</a:t>
            </a:fld>
            <a:endParaRPr lang="en-IN"/>
          </a:p>
        </p:txBody>
      </p:sp>
    </p:spTree>
    <p:extLst>
      <p:ext uri="{BB962C8B-B14F-4D97-AF65-F5344CB8AC3E}">
        <p14:creationId xmlns:p14="http://schemas.microsoft.com/office/powerpoint/2010/main" val="9115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44EB-C0D1-C6B5-9F8A-B157941E174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9229C71-45AE-9B05-07FB-1B1D0F0197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3B48AB4-40B6-48AB-B242-8A3CFAB8F6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EA0E61C5-6144-5239-A278-04170CB6CA5A}"/>
              </a:ext>
            </a:extLst>
          </p:cNvPr>
          <p:cNvSpPr>
            <a:spLocks noGrp="1"/>
          </p:cNvSpPr>
          <p:nvPr>
            <p:ph type="dt" sz="half" idx="10"/>
          </p:nvPr>
        </p:nvSpPr>
        <p:spPr/>
        <p:txBody>
          <a:bodyPr/>
          <a:lstStyle/>
          <a:p>
            <a:fld id="{59D5FABE-5B49-4D11-8483-398D6D2B9FE6}" type="datetimeFigureOut">
              <a:rPr lang="en-IN" smtClean="0"/>
              <a:t>09-03-2026</a:t>
            </a:fld>
            <a:endParaRPr lang="en-IN"/>
          </a:p>
        </p:txBody>
      </p:sp>
      <p:sp>
        <p:nvSpPr>
          <p:cNvPr id="6" name="Footer Placeholder 5">
            <a:extLst>
              <a:ext uri="{FF2B5EF4-FFF2-40B4-BE49-F238E27FC236}">
                <a16:creationId xmlns:a16="http://schemas.microsoft.com/office/drawing/2014/main" id="{8E2A56E3-8D1B-DB5F-30BF-B777455A6F6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F7FFCE7-63AC-75F7-2D7B-7F376732F4F6}"/>
              </a:ext>
            </a:extLst>
          </p:cNvPr>
          <p:cNvSpPr>
            <a:spLocks noGrp="1"/>
          </p:cNvSpPr>
          <p:nvPr>
            <p:ph type="sldNum" sz="quarter" idx="12"/>
          </p:nvPr>
        </p:nvSpPr>
        <p:spPr/>
        <p:txBody>
          <a:bodyPr/>
          <a:lstStyle/>
          <a:p>
            <a:fld id="{DB0EE7DF-7FE2-4E95-8E0E-7DAE67A40780}" type="slidenum">
              <a:rPr lang="en-IN" smtClean="0"/>
              <a:t>‹#›</a:t>
            </a:fld>
            <a:endParaRPr lang="en-IN"/>
          </a:p>
        </p:txBody>
      </p:sp>
    </p:spTree>
    <p:extLst>
      <p:ext uri="{BB962C8B-B14F-4D97-AF65-F5344CB8AC3E}">
        <p14:creationId xmlns:p14="http://schemas.microsoft.com/office/powerpoint/2010/main" val="792252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D58E-D042-120A-F053-0745EE5D44A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F47266F-9CD5-94A0-CA4E-7E74951F1D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22D3EE-4D12-B914-AE24-B185C3961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564E6B1-65A0-0780-F9E0-AC184A93E1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D0E89-FE0E-7F07-3F22-4A0AFF96EC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8B9635A-26C1-1147-3AD8-EA4C355858E8}"/>
              </a:ext>
            </a:extLst>
          </p:cNvPr>
          <p:cNvSpPr>
            <a:spLocks noGrp="1"/>
          </p:cNvSpPr>
          <p:nvPr>
            <p:ph type="dt" sz="half" idx="10"/>
          </p:nvPr>
        </p:nvSpPr>
        <p:spPr/>
        <p:txBody>
          <a:bodyPr/>
          <a:lstStyle/>
          <a:p>
            <a:fld id="{59D5FABE-5B49-4D11-8483-398D6D2B9FE6}" type="datetimeFigureOut">
              <a:rPr lang="en-IN" smtClean="0"/>
              <a:t>09-03-2026</a:t>
            </a:fld>
            <a:endParaRPr lang="en-IN"/>
          </a:p>
        </p:txBody>
      </p:sp>
      <p:sp>
        <p:nvSpPr>
          <p:cNvPr id="8" name="Footer Placeholder 7">
            <a:extLst>
              <a:ext uri="{FF2B5EF4-FFF2-40B4-BE49-F238E27FC236}">
                <a16:creationId xmlns:a16="http://schemas.microsoft.com/office/drawing/2014/main" id="{38B83A18-10D2-97E6-B272-49FC10C4F5C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013FD14-6CCA-7049-CA0E-B27697BC77B6}"/>
              </a:ext>
            </a:extLst>
          </p:cNvPr>
          <p:cNvSpPr>
            <a:spLocks noGrp="1"/>
          </p:cNvSpPr>
          <p:nvPr>
            <p:ph type="sldNum" sz="quarter" idx="12"/>
          </p:nvPr>
        </p:nvSpPr>
        <p:spPr/>
        <p:txBody>
          <a:bodyPr/>
          <a:lstStyle/>
          <a:p>
            <a:fld id="{DB0EE7DF-7FE2-4E95-8E0E-7DAE67A40780}" type="slidenum">
              <a:rPr lang="en-IN" smtClean="0"/>
              <a:t>‹#›</a:t>
            </a:fld>
            <a:endParaRPr lang="en-IN"/>
          </a:p>
        </p:txBody>
      </p:sp>
    </p:spTree>
    <p:extLst>
      <p:ext uri="{BB962C8B-B14F-4D97-AF65-F5344CB8AC3E}">
        <p14:creationId xmlns:p14="http://schemas.microsoft.com/office/powerpoint/2010/main" val="1209662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5F06C-3AEF-FC1A-D9D7-2DC7373DEDE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E064CA8-9112-AAB4-C1C1-0CAF3D776CC3}"/>
              </a:ext>
            </a:extLst>
          </p:cNvPr>
          <p:cNvSpPr>
            <a:spLocks noGrp="1"/>
          </p:cNvSpPr>
          <p:nvPr>
            <p:ph type="dt" sz="half" idx="10"/>
          </p:nvPr>
        </p:nvSpPr>
        <p:spPr/>
        <p:txBody>
          <a:bodyPr/>
          <a:lstStyle/>
          <a:p>
            <a:fld id="{59D5FABE-5B49-4D11-8483-398D6D2B9FE6}" type="datetimeFigureOut">
              <a:rPr lang="en-IN" smtClean="0"/>
              <a:t>09-03-2026</a:t>
            </a:fld>
            <a:endParaRPr lang="en-IN"/>
          </a:p>
        </p:txBody>
      </p:sp>
      <p:sp>
        <p:nvSpPr>
          <p:cNvPr id="4" name="Footer Placeholder 3">
            <a:extLst>
              <a:ext uri="{FF2B5EF4-FFF2-40B4-BE49-F238E27FC236}">
                <a16:creationId xmlns:a16="http://schemas.microsoft.com/office/drawing/2014/main" id="{012145CC-712F-B651-05A3-78AF0B5DD52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BA0343B-8E59-A753-2A98-268C03BD4E68}"/>
              </a:ext>
            </a:extLst>
          </p:cNvPr>
          <p:cNvSpPr>
            <a:spLocks noGrp="1"/>
          </p:cNvSpPr>
          <p:nvPr>
            <p:ph type="sldNum" sz="quarter" idx="12"/>
          </p:nvPr>
        </p:nvSpPr>
        <p:spPr/>
        <p:txBody>
          <a:bodyPr/>
          <a:lstStyle/>
          <a:p>
            <a:fld id="{DB0EE7DF-7FE2-4E95-8E0E-7DAE67A40780}" type="slidenum">
              <a:rPr lang="en-IN" smtClean="0"/>
              <a:t>‹#›</a:t>
            </a:fld>
            <a:endParaRPr lang="en-IN"/>
          </a:p>
        </p:txBody>
      </p:sp>
    </p:spTree>
    <p:extLst>
      <p:ext uri="{BB962C8B-B14F-4D97-AF65-F5344CB8AC3E}">
        <p14:creationId xmlns:p14="http://schemas.microsoft.com/office/powerpoint/2010/main" val="312310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54ED7D-B97B-E061-1F21-3C7834A77C1C}"/>
              </a:ext>
            </a:extLst>
          </p:cNvPr>
          <p:cNvSpPr>
            <a:spLocks noGrp="1"/>
          </p:cNvSpPr>
          <p:nvPr>
            <p:ph type="dt" sz="half" idx="10"/>
          </p:nvPr>
        </p:nvSpPr>
        <p:spPr/>
        <p:txBody>
          <a:bodyPr/>
          <a:lstStyle/>
          <a:p>
            <a:fld id="{59D5FABE-5B49-4D11-8483-398D6D2B9FE6}" type="datetimeFigureOut">
              <a:rPr lang="en-IN" smtClean="0"/>
              <a:t>09-03-2026</a:t>
            </a:fld>
            <a:endParaRPr lang="en-IN"/>
          </a:p>
        </p:txBody>
      </p:sp>
      <p:sp>
        <p:nvSpPr>
          <p:cNvPr id="3" name="Footer Placeholder 2">
            <a:extLst>
              <a:ext uri="{FF2B5EF4-FFF2-40B4-BE49-F238E27FC236}">
                <a16:creationId xmlns:a16="http://schemas.microsoft.com/office/drawing/2014/main" id="{28D6CB97-7ECB-4584-FA63-EA4901523DC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349D7D0-F223-3C45-74A8-CAB53103AB3E}"/>
              </a:ext>
            </a:extLst>
          </p:cNvPr>
          <p:cNvSpPr>
            <a:spLocks noGrp="1"/>
          </p:cNvSpPr>
          <p:nvPr>
            <p:ph type="sldNum" sz="quarter" idx="12"/>
          </p:nvPr>
        </p:nvSpPr>
        <p:spPr/>
        <p:txBody>
          <a:bodyPr/>
          <a:lstStyle/>
          <a:p>
            <a:fld id="{DB0EE7DF-7FE2-4E95-8E0E-7DAE67A40780}" type="slidenum">
              <a:rPr lang="en-IN" smtClean="0"/>
              <a:t>‹#›</a:t>
            </a:fld>
            <a:endParaRPr lang="en-IN"/>
          </a:p>
        </p:txBody>
      </p:sp>
    </p:spTree>
    <p:extLst>
      <p:ext uri="{BB962C8B-B14F-4D97-AF65-F5344CB8AC3E}">
        <p14:creationId xmlns:p14="http://schemas.microsoft.com/office/powerpoint/2010/main" val="825095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01A84-50A3-F59B-70FD-1C7868C9A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3278A74-F849-7556-E48B-E49EE4A9C6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2CF20A2-3A50-5E51-BB10-13B0D85C68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1FD6F-303E-0013-4E64-8167BD30E5B8}"/>
              </a:ext>
            </a:extLst>
          </p:cNvPr>
          <p:cNvSpPr>
            <a:spLocks noGrp="1"/>
          </p:cNvSpPr>
          <p:nvPr>
            <p:ph type="dt" sz="half" idx="10"/>
          </p:nvPr>
        </p:nvSpPr>
        <p:spPr/>
        <p:txBody>
          <a:bodyPr/>
          <a:lstStyle/>
          <a:p>
            <a:fld id="{59D5FABE-5B49-4D11-8483-398D6D2B9FE6}" type="datetimeFigureOut">
              <a:rPr lang="en-IN" smtClean="0"/>
              <a:t>09-03-2026</a:t>
            </a:fld>
            <a:endParaRPr lang="en-IN"/>
          </a:p>
        </p:txBody>
      </p:sp>
      <p:sp>
        <p:nvSpPr>
          <p:cNvPr id="6" name="Footer Placeholder 5">
            <a:extLst>
              <a:ext uri="{FF2B5EF4-FFF2-40B4-BE49-F238E27FC236}">
                <a16:creationId xmlns:a16="http://schemas.microsoft.com/office/drawing/2014/main" id="{36E3F840-B2C0-E715-9B4F-F1504E06FD7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849E0D9-544A-3A2B-BD2D-CD5099EFAEF1}"/>
              </a:ext>
            </a:extLst>
          </p:cNvPr>
          <p:cNvSpPr>
            <a:spLocks noGrp="1"/>
          </p:cNvSpPr>
          <p:nvPr>
            <p:ph type="sldNum" sz="quarter" idx="12"/>
          </p:nvPr>
        </p:nvSpPr>
        <p:spPr/>
        <p:txBody>
          <a:bodyPr/>
          <a:lstStyle/>
          <a:p>
            <a:fld id="{DB0EE7DF-7FE2-4E95-8E0E-7DAE67A40780}" type="slidenum">
              <a:rPr lang="en-IN" smtClean="0"/>
              <a:t>‹#›</a:t>
            </a:fld>
            <a:endParaRPr lang="en-IN"/>
          </a:p>
        </p:txBody>
      </p:sp>
    </p:spTree>
    <p:extLst>
      <p:ext uri="{BB962C8B-B14F-4D97-AF65-F5344CB8AC3E}">
        <p14:creationId xmlns:p14="http://schemas.microsoft.com/office/powerpoint/2010/main" val="238389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883F-6B92-4845-A23B-5E2D23676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96B7CE3-C455-C8C7-BAA0-0114B83601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DF999FF-C994-2A44-7C54-E7196E0B5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453E04-A397-F204-37C2-4B03141EF2BF}"/>
              </a:ext>
            </a:extLst>
          </p:cNvPr>
          <p:cNvSpPr>
            <a:spLocks noGrp="1"/>
          </p:cNvSpPr>
          <p:nvPr>
            <p:ph type="dt" sz="half" idx="10"/>
          </p:nvPr>
        </p:nvSpPr>
        <p:spPr/>
        <p:txBody>
          <a:bodyPr/>
          <a:lstStyle/>
          <a:p>
            <a:fld id="{59D5FABE-5B49-4D11-8483-398D6D2B9FE6}" type="datetimeFigureOut">
              <a:rPr lang="en-IN" smtClean="0"/>
              <a:t>09-03-2026</a:t>
            </a:fld>
            <a:endParaRPr lang="en-IN"/>
          </a:p>
        </p:txBody>
      </p:sp>
      <p:sp>
        <p:nvSpPr>
          <p:cNvPr id="6" name="Footer Placeholder 5">
            <a:extLst>
              <a:ext uri="{FF2B5EF4-FFF2-40B4-BE49-F238E27FC236}">
                <a16:creationId xmlns:a16="http://schemas.microsoft.com/office/drawing/2014/main" id="{A4FA2D81-7018-70CC-2FB8-31DDC478C2A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E0463E6-6243-081A-6854-7BCA2C547143}"/>
              </a:ext>
            </a:extLst>
          </p:cNvPr>
          <p:cNvSpPr>
            <a:spLocks noGrp="1"/>
          </p:cNvSpPr>
          <p:nvPr>
            <p:ph type="sldNum" sz="quarter" idx="12"/>
          </p:nvPr>
        </p:nvSpPr>
        <p:spPr/>
        <p:txBody>
          <a:bodyPr/>
          <a:lstStyle/>
          <a:p>
            <a:fld id="{DB0EE7DF-7FE2-4E95-8E0E-7DAE67A40780}" type="slidenum">
              <a:rPr lang="en-IN" smtClean="0"/>
              <a:t>‹#›</a:t>
            </a:fld>
            <a:endParaRPr lang="en-IN"/>
          </a:p>
        </p:txBody>
      </p:sp>
    </p:spTree>
    <p:extLst>
      <p:ext uri="{BB962C8B-B14F-4D97-AF65-F5344CB8AC3E}">
        <p14:creationId xmlns:p14="http://schemas.microsoft.com/office/powerpoint/2010/main" val="335396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437C8A-83C2-00C8-EFDE-4FEF32C5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52464F1-6402-B4FE-D797-85147CF949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9D698A7-45A2-51DF-D2F9-A1730BDF69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5FABE-5B49-4D11-8483-398D6D2B9FE6}" type="datetimeFigureOut">
              <a:rPr lang="en-IN" smtClean="0"/>
              <a:t>09-03-2026</a:t>
            </a:fld>
            <a:endParaRPr lang="en-IN"/>
          </a:p>
        </p:txBody>
      </p:sp>
      <p:sp>
        <p:nvSpPr>
          <p:cNvPr id="5" name="Footer Placeholder 4">
            <a:extLst>
              <a:ext uri="{FF2B5EF4-FFF2-40B4-BE49-F238E27FC236}">
                <a16:creationId xmlns:a16="http://schemas.microsoft.com/office/drawing/2014/main" id="{0650B6F4-7709-C1DE-F53F-63DAE346C8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53197DD-86EA-9344-8005-F35D3AD7BB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EE7DF-7FE2-4E95-8E0E-7DAE67A40780}" type="slidenum">
              <a:rPr lang="en-IN" smtClean="0"/>
              <a:t>‹#›</a:t>
            </a:fld>
            <a:endParaRPr lang="en-IN"/>
          </a:p>
        </p:txBody>
      </p:sp>
    </p:spTree>
    <p:extLst>
      <p:ext uri="{BB962C8B-B14F-4D97-AF65-F5344CB8AC3E}">
        <p14:creationId xmlns:p14="http://schemas.microsoft.com/office/powerpoint/2010/main" val="1710732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914400" y="766572"/>
            <a:ext cx="10363200" cy="5405755"/>
          </a:xfrm>
          <a:custGeom>
            <a:avLst/>
            <a:gdLst/>
            <a:ahLst/>
            <a:cxnLst/>
            <a:rect l="l" t="t" r="r" b="b"/>
            <a:pathLst>
              <a:path w="10363200" h="5405755">
                <a:moveTo>
                  <a:pt x="10363200" y="0"/>
                </a:moveTo>
                <a:lnTo>
                  <a:pt x="0" y="0"/>
                </a:lnTo>
                <a:lnTo>
                  <a:pt x="0" y="5405628"/>
                </a:lnTo>
                <a:lnTo>
                  <a:pt x="10363200" y="5405628"/>
                </a:lnTo>
                <a:lnTo>
                  <a:pt x="10363200" y="0"/>
                </a:lnTo>
                <a:close/>
              </a:path>
            </a:pathLst>
          </a:custGeom>
          <a:solidFill>
            <a:srgbClr val="FFFFFF">
              <a:alpha val="94900"/>
            </a:srgbClr>
          </a:solidFill>
        </p:spPr>
        <p:txBody>
          <a:bodyPr wrap="square" lIns="0" tIns="0" rIns="0" bIns="0" rtlCol="0"/>
          <a:lstStyle/>
          <a:p>
            <a:endParaRPr/>
          </a:p>
        </p:txBody>
      </p:sp>
      <p:sp>
        <p:nvSpPr>
          <p:cNvPr id="4" name="object 4"/>
          <p:cNvSpPr txBox="1"/>
          <p:nvPr/>
        </p:nvSpPr>
        <p:spPr>
          <a:xfrm>
            <a:off x="2560066" y="2244343"/>
            <a:ext cx="7071995" cy="873957"/>
          </a:xfrm>
          <a:prstGeom prst="rect">
            <a:avLst/>
          </a:prstGeom>
        </p:spPr>
        <p:txBody>
          <a:bodyPr vert="horz" wrap="square" lIns="0" tIns="12065" rIns="0" bIns="0" rtlCol="0">
            <a:spAutoFit/>
          </a:bodyPr>
          <a:lstStyle/>
          <a:p>
            <a:pPr marL="12700" algn="ctr">
              <a:lnSpc>
                <a:spcPct val="100000"/>
              </a:lnSpc>
              <a:spcBef>
                <a:spcPts val="95"/>
              </a:spcBef>
            </a:pPr>
            <a:r>
              <a:rPr sz="2800" b="1" spc="-20">
                <a:solidFill>
                  <a:srgbClr val="001F5F"/>
                </a:solidFill>
                <a:latin typeface="Cambria"/>
                <a:cs typeface="Cambria"/>
              </a:rPr>
              <a:t>Analysis</a:t>
            </a:r>
            <a:r>
              <a:rPr lang="en-GB" sz="2800" b="1" spc="-20" dirty="0">
                <a:solidFill>
                  <a:srgbClr val="001F5F"/>
                </a:solidFill>
                <a:latin typeface="Cambria"/>
                <a:cs typeface="Cambria"/>
              </a:rPr>
              <a:t> and Design</a:t>
            </a:r>
            <a:r>
              <a:rPr sz="2800" b="1" spc="-5">
                <a:solidFill>
                  <a:srgbClr val="001F5F"/>
                </a:solidFill>
                <a:latin typeface="Cambria"/>
                <a:cs typeface="Cambria"/>
              </a:rPr>
              <a:t> </a:t>
            </a:r>
            <a:r>
              <a:rPr sz="2800" b="1" spc="-5" dirty="0">
                <a:solidFill>
                  <a:srgbClr val="001F5F"/>
                </a:solidFill>
                <a:latin typeface="Cambria"/>
                <a:cs typeface="Cambria"/>
              </a:rPr>
              <a:t>of </a:t>
            </a:r>
            <a:r>
              <a:rPr sz="2800" b="1" spc="-5">
                <a:solidFill>
                  <a:srgbClr val="001F5F"/>
                </a:solidFill>
                <a:latin typeface="Cambria"/>
                <a:cs typeface="Cambria"/>
              </a:rPr>
              <a:t>Algorithms</a:t>
            </a:r>
            <a:r>
              <a:rPr sz="2800" b="1" spc="5">
                <a:solidFill>
                  <a:srgbClr val="001F5F"/>
                </a:solidFill>
                <a:latin typeface="Cambria"/>
                <a:cs typeface="Cambria"/>
              </a:rPr>
              <a:t> </a:t>
            </a:r>
            <a:r>
              <a:rPr lang="en-GB" sz="2800" b="1" spc="-5" dirty="0">
                <a:solidFill>
                  <a:srgbClr val="001F5F"/>
                </a:solidFill>
                <a:latin typeface="Cambria"/>
                <a:cs typeface="Cambria"/>
              </a:rPr>
              <a:t>–</a:t>
            </a:r>
            <a:r>
              <a:rPr sz="2800" b="1" spc="-5">
                <a:solidFill>
                  <a:srgbClr val="001F5F"/>
                </a:solidFill>
                <a:latin typeface="Cambria"/>
                <a:cs typeface="Cambria"/>
              </a:rPr>
              <a:t> </a:t>
            </a:r>
            <a:r>
              <a:rPr lang="en-GB" sz="2800" b="1" spc="-10" dirty="0">
                <a:solidFill>
                  <a:srgbClr val="001F5F"/>
                </a:solidFill>
                <a:latin typeface="Cambria"/>
                <a:cs typeface="Cambria"/>
              </a:rPr>
              <a:t>BCS401</a:t>
            </a:r>
            <a:endParaRPr sz="2800">
              <a:latin typeface="Cambria"/>
              <a:cs typeface="Cambria"/>
            </a:endParaRPr>
          </a:p>
        </p:txBody>
      </p:sp>
      <p:sp>
        <p:nvSpPr>
          <p:cNvPr id="5" name="object 5"/>
          <p:cNvSpPr txBox="1"/>
          <p:nvPr/>
        </p:nvSpPr>
        <p:spPr>
          <a:xfrm>
            <a:off x="1845310" y="3271773"/>
            <a:ext cx="8491855" cy="848360"/>
          </a:xfrm>
          <a:prstGeom prst="rect">
            <a:avLst/>
          </a:prstGeom>
        </p:spPr>
        <p:txBody>
          <a:bodyPr vert="horz" wrap="square" lIns="0" tIns="12700" rIns="0" bIns="0" rtlCol="0">
            <a:spAutoFit/>
          </a:bodyPr>
          <a:lstStyle/>
          <a:p>
            <a:pPr marL="12700">
              <a:lnSpc>
                <a:spcPct val="100000"/>
              </a:lnSpc>
              <a:spcBef>
                <a:spcPts val="100"/>
              </a:spcBef>
            </a:pPr>
            <a:r>
              <a:rPr sz="5400" b="1" spc="-10" dirty="0">
                <a:solidFill>
                  <a:srgbClr val="000099"/>
                </a:solidFill>
                <a:latin typeface="Cambria"/>
                <a:cs typeface="Cambria"/>
              </a:rPr>
              <a:t>Introduction</a:t>
            </a:r>
            <a:r>
              <a:rPr sz="5400" b="1" spc="-20" dirty="0">
                <a:solidFill>
                  <a:srgbClr val="000099"/>
                </a:solidFill>
                <a:latin typeface="Cambria"/>
                <a:cs typeface="Cambria"/>
              </a:rPr>
              <a:t> </a:t>
            </a:r>
            <a:r>
              <a:rPr sz="5400" b="1" spc="-40" dirty="0">
                <a:solidFill>
                  <a:srgbClr val="000099"/>
                </a:solidFill>
                <a:latin typeface="Cambria"/>
                <a:cs typeface="Cambria"/>
              </a:rPr>
              <a:t>to</a:t>
            </a:r>
            <a:r>
              <a:rPr sz="5400" b="1" spc="-35" dirty="0">
                <a:solidFill>
                  <a:srgbClr val="000099"/>
                </a:solidFill>
                <a:latin typeface="Cambria"/>
                <a:cs typeface="Cambria"/>
              </a:rPr>
              <a:t> </a:t>
            </a:r>
            <a:r>
              <a:rPr sz="5400" b="1" spc="-5" dirty="0">
                <a:solidFill>
                  <a:srgbClr val="000099"/>
                </a:solidFill>
                <a:latin typeface="Cambria"/>
                <a:cs typeface="Cambria"/>
              </a:rPr>
              <a:t>Algorithms</a:t>
            </a:r>
            <a:endParaRPr sz="5400">
              <a:latin typeface="Cambria"/>
              <a:cs typeface="Cambria"/>
            </a:endParaRPr>
          </a:p>
        </p:txBody>
      </p:sp>
      <p:grpSp>
        <p:nvGrpSpPr>
          <p:cNvPr id="7" name="object 7"/>
          <p:cNvGrpSpPr/>
          <p:nvPr/>
        </p:nvGrpSpPr>
        <p:grpSpPr>
          <a:xfrm>
            <a:off x="4457700" y="266700"/>
            <a:ext cx="3286125" cy="3167380"/>
            <a:chOff x="4457700" y="266700"/>
            <a:chExt cx="3286125" cy="3167380"/>
          </a:xfrm>
        </p:grpSpPr>
        <p:sp>
          <p:nvSpPr>
            <p:cNvPr id="8" name="object 8"/>
            <p:cNvSpPr/>
            <p:nvPr/>
          </p:nvSpPr>
          <p:spPr>
            <a:xfrm>
              <a:off x="6091427" y="3429000"/>
              <a:ext cx="9525" cy="0"/>
            </a:xfrm>
            <a:custGeom>
              <a:avLst/>
              <a:gdLst/>
              <a:ahLst/>
              <a:cxnLst/>
              <a:rect l="l" t="t" r="r" b="b"/>
              <a:pathLst>
                <a:path w="9525">
                  <a:moveTo>
                    <a:pt x="0" y="0"/>
                  </a:moveTo>
                  <a:lnTo>
                    <a:pt x="9143" y="0"/>
                  </a:lnTo>
                </a:path>
                <a:path w="9525">
                  <a:moveTo>
                    <a:pt x="0" y="0"/>
                  </a:moveTo>
                  <a:lnTo>
                    <a:pt x="9143" y="0"/>
                  </a:lnTo>
                </a:path>
                <a:path w="9525">
                  <a:moveTo>
                    <a:pt x="0" y="0"/>
                  </a:moveTo>
                  <a:lnTo>
                    <a:pt x="9143" y="0"/>
                  </a:lnTo>
                </a:path>
              </a:pathLst>
            </a:custGeom>
            <a:ln w="9143">
              <a:solidFill>
                <a:srgbClr val="000000"/>
              </a:solidFill>
            </a:ln>
          </p:spPr>
          <p:txBody>
            <a:bodyPr wrap="square" lIns="0" tIns="0" rIns="0" bIns="0" rtlCol="0"/>
            <a:lstStyle/>
            <a:p>
              <a:endParaRPr/>
            </a:p>
          </p:txBody>
        </p:sp>
        <p:pic>
          <p:nvPicPr>
            <p:cNvPr id="9" name="object 9"/>
            <p:cNvPicPr/>
            <p:nvPr/>
          </p:nvPicPr>
          <p:blipFill>
            <a:blip r:embed="rId3" cstate="print"/>
            <a:stretch>
              <a:fillRect/>
            </a:stretch>
          </p:blipFill>
          <p:spPr>
            <a:xfrm>
              <a:off x="4495800" y="304800"/>
              <a:ext cx="3209544" cy="1905000"/>
            </a:xfrm>
            <a:prstGeom prst="rect">
              <a:avLst/>
            </a:prstGeom>
          </p:spPr>
        </p:pic>
        <p:sp>
          <p:nvSpPr>
            <p:cNvPr id="10" name="object 10"/>
            <p:cNvSpPr/>
            <p:nvPr/>
          </p:nvSpPr>
          <p:spPr>
            <a:xfrm>
              <a:off x="4476750" y="285750"/>
              <a:ext cx="3248025" cy="1943100"/>
            </a:xfrm>
            <a:custGeom>
              <a:avLst/>
              <a:gdLst/>
              <a:ahLst/>
              <a:cxnLst/>
              <a:rect l="l" t="t" r="r" b="b"/>
              <a:pathLst>
                <a:path w="3248025" h="1943100">
                  <a:moveTo>
                    <a:pt x="0" y="1943100"/>
                  </a:moveTo>
                  <a:lnTo>
                    <a:pt x="3247644" y="1943100"/>
                  </a:lnTo>
                  <a:lnTo>
                    <a:pt x="3247644" y="0"/>
                  </a:lnTo>
                  <a:lnTo>
                    <a:pt x="0" y="0"/>
                  </a:lnTo>
                  <a:lnTo>
                    <a:pt x="0" y="1943100"/>
                  </a:lnTo>
                  <a:close/>
                </a:path>
              </a:pathLst>
            </a:custGeom>
            <a:ln w="38100">
              <a:solidFill>
                <a:srgbClr val="FFFFFF"/>
              </a:solidFill>
            </a:ln>
          </p:spPr>
          <p:txBody>
            <a:bodyPr wrap="square" lIns="0" tIns="0" rIns="0" bIns="0" rtlCol="0"/>
            <a:lstStyle/>
            <a:p>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423164"/>
            <a:ext cx="415099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3399"/>
                </a:solidFill>
              </a:rPr>
              <a:t>What</a:t>
            </a:r>
            <a:r>
              <a:rPr sz="3600" spc="-30" dirty="0">
                <a:solidFill>
                  <a:srgbClr val="003399"/>
                </a:solidFill>
              </a:rPr>
              <a:t> </a:t>
            </a:r>
            <a:r>
              <a:rPr sz="3600" dirty="0">
                <a:solidFill>
                  <a:srgbClr val="003399"/>
                </a:solidFill>
              </a:rPr>
              <a:t>is</a:t>
            </a:r>
            <a:r>
              <a:rPr sz="3600" spc="-15" dirty="0">
                <a:solidFill>
                  <a:srgbClr val="003399"/>
                </a:solidFill>
              </a:rPr>
              <a:t> </a:t>
            </a:r>
            <a:r>
              <a:rPr sz="3600" dirty="0">
                <a:solidFill>
                  <a:srgbClr val="003399"/>
                </a:solidFill>
              </a:rPr>
              <a:t>an</a:t>
            </a:r>
            <a:r>
              <a:rPr sz="3600" spc="-20" dirty="0">
                <a:solidFill>
                  <a:srgbClr val="003399"/>
                </a:solidFill>
              </a:rPr>
              <a:t> </a:t>
            </a:r>
            <a:r>
              <a:rPr sz="3600" spc="-10" dirty="0">
                <a:solidFill>
                  <a:srgbClr val="003399"/>
                </a:solidFill>
              </a:rPr>
              <a:t>Algorithm?</a:t>
            </a:r>
            <a:endParaRPr sz="3600"/>
          </a:p>
        </p:txBody>
      </p:sp>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10</a:t>
            </a:fld>
            <a:endParaRPr dirty="0"/>
          </a:p>
        </p:txBody>
      </p:sp>
      <p:sp>
        <p:nvSpPr>
          <p:cNvPr id="3" name="object 3"/>
          <p:cNvSpPr txBox="1"/>
          <p:nvPr/>
        </p:nvSpPr>
        <p:spPr>
          <a:xfrm>
            <a:off x="1526794" y="1229944"/>
            <a:ext cx="9914255" cy="5254625"/>
          </a:xfrm>
          <a:prstGeom prst="rect">
            <a:avLst/>
          </a:prstGeom>
        </p:spPr>
        <p:txBody>
          <a:bodyPr vert="horz" wrap="square" lIns="0" tIns="64769" rIns="0" bIns="0" rtlCol="0">
            <a:spAutoFit/>
          </a:bodyPr>
          <a:lstStyle/>
          <a:p>
            <a:pPr marL="355600" marR="5080" indent="-342900">
              <a:lnSpc>
                <a:spcPts val="3240"/>
              </a:lnSpc>
              <a:spcBef>
                <a:spcPts val="509"/>
              </a:spcBef>
              <a:buFont typeface="Arial MT"/>
              <a:buChar char="•"/>
              <a:tabLst>
                <a:tab pos="354965" algn="l"/>
                <a:tab pos="355600" algn="l"/>
              </a:tabLst>
            </a:pPr>
            <a:r>
              <a:rPr sz="3000" dirty="0">
                <a:latin typeface="Calibri"/>
                <a:cs typeface="Calibri"/>
              </a:rPr>
              <a:t>An</a:t>
            </a:r>
            <a:r>
              <a:rPr sz="3000" spc="-15" dirty="0">
                <a:latin typeface="Calibri"/>
                <a:cs typeface="Calibri"/>
              </a:rPr>
              <a:t> </a:t>
            </a:r>
            <a:r>
              <a:rPr sz="3000" spc="-10" dirty="0">
                <a:solidFill>
                  <a:srgbClr val="C00000"/>
                </a:solidFill>
                <a:latin typeface="Calibri"/>
                <a:cs typeface="Calibri"/>
              </a:rPr>
              <a:t>algorithm</a:t>
            </a:r>
            <a:r>
              <a:rPr sz="3000" spc="25" dirty="0">
                <a:solidFill>
                  <a:srgbClr val="C00000"/>
                </a:solidFill>
                <a:latin typeface="Calibri"/>
                <a:cs typeface="Calibri"/>
              </a:rPr>
              <a:t> </a:t>
            </a:r>
            <a:r>
              <a:rPr sz="3000" dirty="0">
                <a:latin typeface="Calibri"/>
                <a:cs typeface="Calibri"/>
              </a:rPr>
              <a:t>is a</a:t>
            </a:r>
            <a:r>
              <a:rPr sz="3000" spc="5" dirty="0">
                <a:latin typeface="Calibri"/>
                <a:cs typeface="Calibri"/>
              </a:rPr>
              <a:t> </a:t>
            </a:r>
            <a:r>
              <a:rPr sz="3000" spc="-15" dirty="0">
                <a:latin typeface="Calibri"/>
                <a:cs typeface="Calibri"/>
              </a:rPr>
              <a:t>finite</a:t>
            </a:r>
            <a:r>
              <a:rPr sz="3000" dirty="0">
                <a:latin typeface="Calibri"/>
                <a:cs typeface="Calibri"/>
              </a:rPr>
              <a:t> </a:t>
            </a:r>
            <a:r>
              <a:rPr sz="3000" spc="-10" dirty="0">
                <a:latin typeface="Calibri"/>
                <a:cs typeface="Calibri"/>
              </a:rPr>
              <a:t>sequence</a:t>
            </a:r>
            <a:r>
              <a:rPr sz="3000" spc="-5" dirty="0">
                <a:latin typeface="Calibri"/>
                <a:cs typeface="Calibri"/>
              </a:rPr>
              <a:t> of</a:t>
            </a:r>
            <a:r>
              <a:rPr sz="3000" spc="-20" dirty="0">
                <a:latin typeface="Calibri"/>
                <a:cs typeface="Calibri"/>
              </a:rPr>
              <a:t> </a:t>
            </a:r>
            <a:r>
              <a:rPr sz="3000" spc="-5" dirty="0">
                <a:latin typeface="Calibri"/>
                <a:cs typeface="Calibri"/>
              </a:rPr>
              <a:t>unambiguous</a:t>
            </a:r>
            <a:r>
              <a:rPr sz="3000" spc="20" dirty="0">
                <a:latin typeface="Calibri"/>
                <a:cs typeface="Calibri"/>
              </a:rPr>
              <a:t> </a:t>
            </a:r>
            <a:r>
              <a:rPr sz="3000" spc="-5" dirty="0">
                <a:latin typeface="Calibri"/>
                <a:cs typeface="Calibri"/>
              </a:rPr>
              <a:t>instructions </a:t>
            </a:r>
            <a:r>
              <a:rPr sz="3000" spc="-665" dirty="0">
                <a:latin typeface="Calibri"/>
                <a:cs typeface="Calibri"/>
              </a:rPr>
              <a:t> </a:t>
            </a:r>
            <a:r>
              <a:rPr sz="3000" spc="-15" dirty="0">
                <a:latin typeface="Calibri"/>
                <a:cs typeface="Calibri"/>
              </a:rPr>
              <a:t>to</a:t>
            </a:r>
            <a:r>
              <a:rPr sz="3000" spc="-25" dirty="0">
                <a:latin typeface="Calibri"/>
                <a:cs typeface="Calibri"/>
              </a:rPr>
              <a:t> </a:t>
            </a:r>
            <a:r>
              <a:rPr sz="3000" spc="-10" dirty="0">
                <a:latin typeface="Calibri"/>
                <a:cs typeface="Calibri"/>
              </a:rPr>
              <a:t>solve </a:t>
            </a:r>
            <a:r>
              <a:rPr sz="3000" dirty="0">
                <a:latin typeface="Calibri"/>
                <a:cs typeface="Calibri"/>
              </a:rPr>
              <a:t>a</a:t>
            </a:r>
            <a:r>
              <a:rPr sz="3000" spc="-5" dirty="0">
                <a:latin typeface="Calibri"/>
                <a:cs typeface="Calibri"/>
              </a:rPr>
              <a:t> particular</a:t>
            </a:r>
            <a:r>
              <a:rPr sz="3000" dirty="0">
                <a:latin typeface="Calibri"/>
                <a:cs typeface="Calibri"/>
              </a:rPr>
              <a:t> </a:t>
            </a:r>
            <a:r>
              <a:rPr sz="3000" spc="-15" dirty="0">
                <a:latin typeface="Calibri"/>
                <a:cs typeface="Calibri"/>
              </a:rPr>
              <a:t>problem.</a:t>
            </a:r>
            <a:endParaRPr sz="3000">
              <a:latin typeface="Calibri"/>
              <a:cs typeface="Calibri"/>
            </a:endParaRPr>
          </a:p>
          <a:p>
            <a:pPr marL="355600" indent="-342900">
              <a:lnSpc>
                <a:spcPct val="100000"/>
              </a:lnSpc>
              <a:spcBef>
                <a:spcPts val="795"/>
              </a:spcBef>
              <a:buFont typeface="Arial MT"/>
              <a:buChar char="•"/>
              <a:tabLst>
                <a:tab pos="354965" algn="l"/>
                <a:tab pos="355600" algn="l"/>
              </a:tabLst>
            </a:pPr>
            <a:r>
              <a:rPr sz="3000" dirty="0">
                <a:latin typeface="Calibri"/>
                <a:cs typeface="Calibri"/>
              </a:rPr>
              <a:t>In</a:t>
            </a:r>
            <a:r>
              <a:rPr sz="3000" spc="5" dirty="0">
                <a:latin typeface="Calibri"/>
                <a:cs typeface="Calibri"/>
              </a:rPr>
              <a:t> </a:t>
            </a:r>
            <a:r>
              <a:rPr sz="3000" spc="-5" dirty="0">
                <a:latin typeface="Calibri"/>
                <a:cs typeface="Calibri"/>
              </a:rPr>
              <a:t>addition,</a:t>
            </a:r>
            <a:r>
              <a:rPr sz="3000" spc="10" dirty="0">
                <a:latin typeface="Calibri"/>
                <a:cs typeface="Calibri"/>
              </a:rPr>
              <a:t> </a:t>
            </a:r>
            <a:r>
              <a:rPr sz="3000" dirty="0">
                <a:latin typeface="Calibri"/>
                <a:cs typeface="Calibri"/>
              </a:rPr>
              <a:t>all</a:t>
            </a:r>
            <a:r>
              <a:rPr sz="3000" spc="-5" dirty="0">
                <a:latin typeface="Calibri"/>
                <a:cs typeface="Calibri"/>
              </a:rPr>
              <a:t> </a:t>
            </a:r>
            <a:r>
              <a:rPr sz="3000" spc="-10" dirty="0">
                <a:latin typeface="Calibri"/>
                <a:cs typeface="Calibri"/>
              </a:rPr>
              <a:t>algorithms</a:t>
            </a:r>
            <a:r>
              <a:rPr sz="3000" dirty="0">
                <a:latin typeface="Calibri"/>
                <a:cs typeface="Calibri"/>
              </a:rPr>
              <a:t> </a:t>
            </a:r>
            <a:r>
              <a:rPr sz="3000" spc="-10" dirty="0">
                <a:latin typeface="Calibri"/>
                <a:cs typeface="Calibri"/>
              </a:rPr>
              <a:t>must</a:t>
            </a:r>
            <a:r>
              <a:rPr sz="3000" spc="5" dirty="0">
                <a:latin typeface="Calibri"/>
                <a:cs typeface="Calibri"/>
              </a:rPr>
              <a:t> </a:t>
            </a:r>
            <a:r>
              <a:rPr sz="3000" spc="-10" dirty="0">
                <a:latin typeface="Calibri"/>
                <a:cs typeface="Calibri"/>
              </a:rPr>
              <a:t>satisfy</a:t>
            </a:r>
            <a:r>
              <a:rPr sz="3000" dirty="0">
                <a:latin typeface="Calibri"/>
                <a:cs typeface="Calibri"/>
              </a:rPr>
              <a:t> the</a:t>
            </a:r>
            <a:r>
              <a:rPr sz="3000" spc="-20" dirty="0">
                <a:latin typeface="Calibri"/>
                <a:cs typeface="Calibri"/>
              </a:rPr>
              <a:t> </a:t>
            </a:r>
            <a:r>
              <a:rPr sz="3000" spc="-15" dirty="0">
                <a:latin typeface="Calibri"/>
                <a:cs typeface="Calibri"/>
              </a:rPr>
              <a:t>following</a:t>
            </a:r>
            <a:r>
              <a:rPr sz="3000" spc="15" dirty="0">
                <a:latin typeface="Calibri"/>
                <a:cs typeface="Calibri"/>
              </a:rPr>
              <a:t> </a:t>
            </a:r>
            <a:r>
              <a:rPr sz="3000" spc="-10" dirty="0">
                <a:latin typeface="Calibri"/>
                <a:cs typeface="Calibri"/>
              </a:rPr>
              <a:t>criteria:</a:t>
            </a:r>
            <a:endParaRPr sz="3000">
              <a:latin typeface="Calibri"/>
              <a:cs typeface="Calibri"/>
            </a:endParaRPr>
          </a:p>
          <a:p>
            <a:pPr marL="756285" lvl="1" indent="-287020">
              <a:lnSpc>
                <a:spcPct val="100000"/>
              </a:lnSpc>
              <a:spcBef>
                <a:spcPts val="840"/>
              </a:spcBef>
              <a:buFont typeface="Arial MT"/>
              <a:buChar char="–"/>
              <a:tabLst>
                <a:tab pos="756920" algn="l"/>
              </a:tabLst>
            </a:pPr>
            <a:r>
              <a:rPr sz="3000" spc="-5" dirty="0">
                <a:solidFill>
                  <a:srgbClr val="006FC0"/>
                </a:solidFill>
                <a:latin typeface="Calibri"/>
                <a:cs typeface="Calibri"/>
              </a:rPr>
              <a:t>Input:</a:t>
            </a:r>
            <a:r>
              <a:rPr sz="3000" spc="-15" dirty="0">
                <a:solidFill>
                  <a:srgbClr val="006FC0"/>
                </a:solidFill>
                <a:latin typeface="Calibri"/>
                <a:cs typeface="Calibri"/>
              </a:rPr>
              <a:t> </a:t>
            </a:r>
            <a:r>
              <a:rPr sz="3000" spc="-30" dirty="0">
                <a:latin typeface="Calibri"/>
                <a:cs typeface="Calibri"/>
              </a:rPr>
              <a:t>Zero</a:t>
            </a:r>
            <a:r>
              <a:rPr sz="3000" dirty="0">
                <a:latin typeface="Calibri"/>
                <a:cs typeface="Calibri"/>
              </a:rPr>
              <a:t> </a:t>
            </a:r>
            <a:r>
              <a:rPr sz="3000" spc="-5" dirty="0">
                <a:latin typeface="Calibri"/>
                <a:cs typeface="Calibri"/>
              </a:rPr>
              <a:t>or</a:t>
            </a:r>
            <a:r>
              <a:rPr sz="3000" spc="10" dirty="0">
                <a:latin typeface="Calibri"/>
                <a:cs typeface="Calibri"/>
              </a:rPr>
              <a:t> </a:t>
            </a:r>
            <a:r>
              <a:rPr sz="3000" spc="-10" dirty="0">
                <a:latin typeface="Calibri"/>
                <a:cs typeface="Calibri"/>
              </a:rPr>
              <a:t>more</a:t>
            </a:r>
            <a:r>
              <a:rPr sz="3000" spc="5" dirty="0">
                <a:latin typeface="Calibri"/>
                <a:cs typeface="Calibri"/>
              </a:rPr>
              <a:t> </a:t>
            </a:r>
            <a:r>
              <a:rPr sz="3000" spc="-10" dirty="0">
                <a:latin typeface="Calibri"/>
                <a:cs typeface="Calibri"/>
              </a:rPr>
              <a:t>quantities</a:t>
            </a:r>
            <a:r>
              <a:rPr sz="3000" dirty="0">
                <a:latin typeface="Calibri"/>
                <a:cs typeface="Calibri"/>
              </a:rPr>
              <a:t> </a:t>
            </a:r>
            <a:r>
              <a:rPr sz="3000" spc="-15" dirty="0">
                <a:latin typeface="Calibri"/>
                <a:cs typeface="Calibri"/>
              </a:rPr>
              <a:t>are</a:t>
            </a:r>
            <a:r>
              <a:rPr sz="3000" spc="-10" dirty="0">
                <a:latin typeface="Calibri"/>
                <a:cs typeface="Calibri"/>
              </a:rPr>
              <a:t> </a:t>
            </a:r>
            <a:r>
              <a:rPr sz="3000" spc="-15" dirty="0">
                <a:latin typeface="Calibri"/>
                <a:cs typeface="Calibri"/>
              </a:rPr>
              <a:t>externally</a:t>
            </a:r>
            <a:r>
              <a:rPr sz="3000" spc="20" dirty="0">
                <a:latin typeface="Calibri"/>
                <a:cs typeface="Calibri"/>
              </a:rPr>
              <a:t> </a:t>
            </a:r>
            <a:r>
              <a:rPr sz="3000" spc="-10" dirty="0">
                <a:latin typeface="Calibri"/>
                <a:cs typeface="Calibri"/>
              </a:rPr>
              <a:t>supplied.</a:t>
            </a:r>
            <a:endParaRPr sz="3000">
              <a:latin typeface="Calibri"/>
              <a:cs typeface="Calibri"/>
            </a:endParaRPr>
          </a:p>
          <a:p>
            <a:pPr marL="756285" lvl="1" indent="-287020">
              <a:lnSpc>
                <a:spcPct val="100000"/>
              </a:lnSpc>
              <a:spcBef>
                <a:spcPts val="840"/>
              </a:spcBef>
              <a:buFont typeface="Arial MT"/>
              <a:buChar char="–"/>
              <a:tabLst>
                <a:tab pos="756920" algn="l"/>
              </a:tabLst>
            </a:pPr>
            <a:r>
              <a:rPr sz="3000" spc="-5" dirty="0">
                <a:solidFill>
                  <a:srgbClr val="006FC0"/>
                </a:solidFill>
                <a:latin typeface="Calibri"/>
                <a:cs typeface="Calibri"/>
              </a:rPr>
              <a:t>Output:</a:t>
            </a:r>
            <a:r>
              <a:rPr sz="3000" spc="-20" dirty="0">
                <a:solidFill>
                  <a:srgbClr val="006FC0"/>
                </a:solidFill>
                <a:latin typeface="Calibri"/>
                <a:cs typeface="Calibri"/>
              </a:rPr>
              <a:t> </a:t>
            </a:r>
            <a:r>
              <a:rPr sz="3000" spc="-35" dirty="0">
                <a:latin typeface="Calibri"/>
                <a:cs typeface="Calibri"/>
              </a:rPr>
              <a:t>At</a:t>
            </a:r>
            <a:r>
              <a:rPr sz="3000" spc="-15" dirty="0">
                <a:latin typeface="Calibri"/>
                <a:cs typeface="Calibri"/>
              </a:rPr>
              <a:t> </a:t>
            </a:r>
            <a:r>
              <a:rPr sz="3000" spc="-10" dirty="0">
                <a:latin typeface="Calibri"/>
                <a:cs typeface="Calibri"/>
              </a:rPr>
              <a:t>least</a:t>
            </a:r>
            <a:r>
              <a:rPr sz="3000" dirty="0">
                <a:latin typeface="Calibri"/>
                <a:cs typeface="Calibri"/>
              </a:rPr>
              <a:t> </a:t>
            </a:r>
            <a:r>
              <a:rPr sz="3000" spc="-5" dirty="0">
                <a:latin typeface="Calibri"/>
                <a:cs typeface="Calibri"/>
              </a:rPr>
              <a:t>one</a:t>
            </a:r>
            <a:r>
              <a:rPr sz="3000" spc="-20" dirty="0">
                <a:latin typeface="Calibri"/>
                <a:cs typeface="Calibri"/>
              </a:rPr>
              <a:t> </a:t>
            </a:r>
            <a:r>
              <a:rPr sz="3000" spc="-10" dirty="0">
                <a:latin typeface="Calibri"/>
                <a:cs typeface="Calibri"/>
              </a:rPr>
              <a:t>quantity</a:t>
            </a:r>
            <a:r>
              <a:rPr sz="3000" spc="-25" dirty="0">
                <a:latin typeface="Calibri"/>
                <a:cs typeface="Calibri"/>
              </a:rPr>
              <a:t> </a:t>
            </a:r>
            <a:r>
              <a:rPr sz="3000" dirty="0">
                <a:latin typeface="Calibri"/>
                <a:cs typeface="Calibri"/>
              </a:rPr>
              <a:t>is </a:t>
            </a:r>
            <a:r>
              <a:rPr sz="3000" spc="-15" dirty="0">
                <a:latin typeface="Calibri"/>
                <a:cs typeface="Calibri"/>
              </a:rPr>
              <a:t>produced.</a:t>
            </a:r>
            <a:endParaRPr sz="3000">
              <a:latin typeface="Calibri"/>
              <a:cs typeface="Calibri"/>
            </a:endParaRPr>
          </a:p>
          <a:p>
            <a:pPr marL="756285" lvl="1" indent="-287020">
              <a:lnSpc>
                <a:spcPct val="100000"/>
              </a:lnSpc>
              <a:spcBef>
                <a:spcPts val="840"/>
              </a:spcBef>
              <a:buFont typeface="Arial MT"/>
              <a:buChar char="–"/>
              <a:tabLst>
                <a:tab pos="756920" algn="l"/>
              </a:tabLst>
            </a:pPr>
            <a:r>
              <a:rPr sz="3000" spc="-10" dirty="0">
                <a:solidFill>
                  <a:srgbClr val="006FC0"/>
                </a:solidFill>
                <a:latin typeface="Calibri"/>
                <a:cs typeface="Calibri"/>
              </a:rPr>
              <a:t>Definiteness:</a:t>
            </a:r>
            <a:r>
              <a:rPr sz="3000" spc="-15" dirty="0">
                <a:solidFill>
                  <a:srgbClr val="006FC0"/>
                </a:solidFill>
                <a:latin typeface="Calibri"/>
                <a:cs typeface="Calibri"/>
              </a:rPr>
              <a:t> </a:t>
            </a:r>
            <a:r>
              <a:rPr sz="3000" spc="-15" dirty="0">
                <a:latin typeface="Calibri"/>
                <a:cs typeface="Calibri"/>
              </a:rPr>
              <a:t>Each </a:t>
            </a:r>
            <a:r>
              <a:rPr sz="3000" spc="-5" dirty="0">
                <a:latin typeface="Calibri"/>
                <a:cs typeface="Calibri"/>
              </a:rPr>
              <a:t>instruction</a:t>
            </a:r>
            <a:r>
              <a:rPr sz="3000" spc="-15" dirty="0">
                <a:latin typeface="Calibri"/>
                <a:cs typeface="Calibri"/>
              </a:rPr>
              <a:t> </a:t>
            </a:r>
            <a:r>
              <a:rPr sz="3000" dirty="0">
                <a:latin typeface="Calibri"/>
                <a:cs typeface="Calibri"/>
              </a:rPr>
              <a:t>is</a:t>
            </a:r>
            <a:r>
              <a:rPr sz="3000" spc="-20" dirty="0">
                <a:latin typeface="Calibri"/>
                <a:cs typeface="Calibri"/>
              </a:rPr>
              <a:t> </a:t>
            </a:r>
            <a:r>
              <a:rPr sz="3000" spc="-5" dirty="0">
                <a:latin typeface="Calibri"/>
                <a:cs typeface="Calibri"/>
              </a:rPr>
              <a:t>clear</a:t>
            </a:r>
            <a:r>
              <a:rPr sz="3000" spc="-15" dirty="0">
                <a:latin typeface="Calibri"/>
                <a:cs typeface="Calibri"/>
              </a:rPr>
              <a:t> </a:t>
            </a:r>
            <a:r>
              <a:rPr sz="3000" dirty="0">
                <a:latin typeface="Calibri"/>
                <a:cs typeface="Calibri"/>
              </a:rPr>
              <a:t>and</a:t>
            </a:r>
            <a:r>
              <a:rPr sz="3000" spc="-15" dirty="0">
                <a:latin typeface="Calibri"/>
                <a:cs typeface="Calibri"/>
              </a:rPr>
              <a:t> </a:t>
            </a:r>
            <a:r>
              <a:rPr sz="3000" spc="-5" dirty="0">
                <a:latin typeface="Calibri"/>
                <a:cs typeface="Calibri"/>
              </a:rPr>
              <a:t>unambiguous.</a:t>
            </a:r>
            <a:endParaRPr sz="3000">
              <a:latin typeface="Calibri"/>
              <a:cs typeface="Calibri"/>
            </a:endParaRPr>
          </a:p>
          <a:p>
            <a:pPr marL="756285" marR="452120" lvl="1" indent="-287020">
              <a:lnSpc>
                <a:spcPts val="3240"/>
              </a:lnSpc>
              <a:spcBef>
                <a:spcPts val="1250"/>
              </a:spcBef>
              <a:buFont typeface="Arial MT"/>
              <a:buChar char="–"/>
              <a:tabLst>
                <a:tab pos="756920" algn="l"/>
              </a:tabLst>
            </a:pPr>
            <a:r>
              <a:rPr sz="3000" spc="-10" dirty="0">
                <a:solidFill>
                  <a:srgbClr val="006FC0"/>
                </a:solidFill>
                <a:latin typeface="Calibri"/>
                <a:cs typeface="Calibri"/>
              </a:rPr>
              <a:t>Finiteness:</a:t>
            </a:r>
            <a:r>
              <a:rPr sz="3000" dirty="0">
                <a:solidFill>
                  <a:srgbClr val="006FC0"/>
                </a:solidFill>
                <a:latin typeface="Calibri"/>
                <a:cs typeface="Calibri"/>
              </a:rPr>
              <a:t> </a:t>
            </a:r>
            <a:r>
              <a:rPr sz="3000" spc="-10" dirty="0">
                <a:latin typeface="Calibri"/>
                <a:cs typeface="Calibri"/>
              </a:rPr>
              <a:t>algorithm</a:t>
            </a:r>
            <a:r>
              <a:rPr sz="3000" spc="10" dirty="0">
                <a:latin typeface="Calibri"/>
                <a:cs typeface="Calibri"/>
              </a:rPr>
              <a:t> </a:t>
            </a:r>
            <a:r>
              <a:rPr sz="3000" spc="-15" dirty="0">
                <a:latin typeface="Calibri"/>
                <a:cs typeface="Calibri"/>
              </a:rPr>
              <a:t>terminates</a:t>
            </a:r>
            <a:r>
              <a:rPr sz="3000" dirty="0">
                <a:latin typeface="Calibri"/>
                <a:cs typeface="Calibri"/>
              </a:rPr>
              <a:t> </a:t>
            </a:r>
            <a:r>
              <a:rPr sz="3000" spc="-15" dirty="0">
                <a:latin typeface="Calibri"/>
                <a:cs typeface="Calibri"/>
              </a:rPr>
              <a:t>after</a:t>
            </a:r>
            <a:r>
              <a:rPr sz="3000" spc="-5" dirty="0">
                <a:latin typeface="Calibri"/>
                <a:cs typeface="Calibri"/>
              </a:rPr>
              <a:t> </a:t>
            </a:r>
            <a:r>
              <a:rPr sz="3000" dirty="0">
                <a:latin typeface="Calibri"/>
                <a:cs typeface="Calibri"/>
              </a:rPr>
              <a:t>a</a:t>
            </a:r>
            <a:r>
              <a:rPr sz="3000" spc="-5" dirty="0">
                <a:latin typeface="Calibri"/>
                <a:cs typeface="Calibri"/>
              </a:rPr>
              <a:t> </a:t>
            </a:r>
            <a:r>
              <a:rPr sz="3000" spc="-15" dirty="0">
                <a:latin typeface="Calibri"/>
                <a:cs typeface="Calibri"/>
              </a:rPr>
              <a:t>finite</a:t>
            </a:r>
            <a:r>
              <a:rPr sz="3000" spc="-5" dirty="0">
                <a:latin typeface="Calibri"/>
                <a:cs typeface="Calibri"/>
              </a:rPr>
              <a:t> number</a:t>
            </a:r>
            <a:r>
              <a:rPr sz="3000" spc="10" dirty="0">
                <a:latin typeface="Calibri"/>
                <a:cs typeface="Calibri"/>
              </a:rPr>
              <a:t> </a:t>
            </a:r>
            <a:r>
              <a:rPr sz="3000" spc="-5" dirty="0">
                <a:latin typeface="Calibri"/>
                <a:cs typeface="Calibri"/>
              </a:rPr>
              <a:t>of </a:t>
            </a:r>
            <a:r>
              <a:rPr sz="3000" spc="-660" dirty="0">
                <a:latin typeface="Calibri"/>
                <a:cs typeface="Calibri"/>
              </a:rPr>
              <a:t> </a:t>
            </a:r>
            <a:r>
              <a:rPr sz="3000" spc="-20" dirty="0">
                <a:latin typeface="Calibri"/>
                <a:cs typeface="Calibri"/>
              </a:rPr>
              <a:t>steps.</a:t>
            </a:r>
            <a:endParaRPr sz="3000">
              <a:latin typeface="Calibri"/>
              <a:cs typeface="Calibri"/>
            </a:endParaRPr>
          </a:p>
          <a:p>
            <a:pPr marL="756285" lvl="1" indent="-287020">
              <a:lnSpc>
                <a:spcPct val="100000"/>
              </a:lnSpc>
              <a:spcBef>
                <a:spcPts val="795"/>
              </a:spcBef>
              <a:buFont typeface="Arial MT"/>
              <a:buChar char="–"/>
              <a:tabLst>
                <a:tab pos="756920" algn="l"/>
              </a:tabLst>
            </a:pPr>
            <a:r>
              <a:rPr sz="3000" spc="-10" dirty="0">
                <a:solidFill>
                  <a:srgbClr val="006FC0"/>
                </a:solidFill>
                <a:latin typeface="Calibri"/>
                <a:cs typeface="Calibri"/>
              </a:rPr>
              <a:t>Correctness</a:t>
            </a:r>
            <a:endParaRPr sz="3000">
              <a:latin typeface="Calibri"/>
              <a:cs typeface="Calibri"/>
            </a:endParaRPr>
          </a:p>
          <a:p>
            <a:pPr marL="756285" lvl="1" indent="-287020">
              <a:lnSpc>
                <a:spcPct val="100000"/>
              </a:lnSpc>
              <a:spcBef>
                <a:spcPts val="840"/>
              </a:spcBef>
              <a:buFont typeface="Arial MT"/>
              <a:buChar char="–"/>
              <a:tabLst>
                <a:tab pos="756920" algn="l"/>
              </a:tabLst>
            </a:pPr>
            <a:r>
              <a:rPr sz="3000" spc="-20" dirty="0">
                <a:solidFill>
                  <a:srgbClr val="006FC0"/>
                </a:solidFill>
                <a:latin typeface="Calibri"/>
                <a:cs typeface="Calibri"/>
              </a:rPr>
              <a:t>Effectivenes</a:t>
            </a:r>
            <a:r>
              <a:rPr sz="3000" spc="-20" dirty="0">
                <a:solidFill>
                  <a:srgbClr val="548ED4"/>
                </a:solidFill>
                <a:latin typeface="Calibri"/>
                <a:cs typeface="Calibri"/>
              </a:rPr>
              <a:t>s:</a:t>
            </a:r>
            <a:r>
              <a:rPr sz="3000" spc="-50" dirty="0">
                <a:solidFill>
                  <a:srgbClr val="548ED4"/>
                </a:solidFill>
                <a:latin typeface="Calibri"/>
                <a:cs typeface="Calibri"/>
              </a:rPr>
              <a:t> </a:t>
            </a:r>
            <a:r>
              <a:rPr sz="3000" spc="-5" dirty="0">
                <a:latin typeface="Calibri"/>
                <a:cs typeface="Calibri"/>
              </a:rPr>
              <a:t>How</a:t>
            </a:r>
            <a:r>
              <a:rPr sz="3000" spc="-10" dirty="0">
                <a:latin typeface="Calibri"/>
                <a:cs typeface="Calibri"/>
              </a:rPr>
              <a:t> </a:t>
            </a:r>
            <a:r>
              <a:rPr sz="3000" spc="-5" dirty="0">
                <a:latin typeface="Calibri"/>
                <a:cs typeface="Calibri"/>
              </a:rPr>
              <a:t>quickly </a:t>
            </a:r>
            <a:r>
              <a:rPr sz="3000" dirty="0">
                <a:latin typeface="Calibri"/>
                <a:cs typeface="Calibri"/>
              </a:rPr>
              <a:t>it</a:t>
            </a:r>
            <a:r>
              <a:rPr sz="3000" spc="-20" dirty="0">
                <a:latin typeface="Calibri"/>
                <a:cs typeface="Calibri"/>
              </a:rPr>
              <a:t> </a:t>
            </a:r>
            <a:r>
              <a:rPr sz="3000" spc="-5" dirty="0">
                <a:latin typeface="Calibri"/>
                <a:cs typeface="Calibri"/>
              </a:rPr>
              <a:t>gives</a:t>
            </a:r>
            <a:r>
              <a:rPr sz="3000" spc="-30" dirty="0">
                <a:latin typeface="Calibri"/>
                <a:cs typeface="Calibri"/>
              </a:rPr>
              <a:t> </a:t>
            </a:r>
            <a:r>
              <a:rPr sz="3000" dirty="0">
                <a:latin typeface="Calibri"/>
                <a:cs typeface="Calibri"/>
              </a:rPr>
              <a:t>the</a:t>
            </a:r>
            <a:r>
              <a:rPr sz="3000" spc="-20" dirty="0">
                <a:latin typeface="Calibri"/>
                <a:cs typeface="Calibri"/>
              </a:rPr>
              <a:t> </a:t>
            </a:r>
            <a:r>
              <a:rPr sz="3000" spc="-5" dirty="0">
                <a:latin typeface="Calibri"/>
                <a:cs typeface="Calibri"/>
              </a:rPr>
              <a:t>solution</a:t>
            </a:r>
            <a:endParaRPr sz="3000">
              <a:latin typeface="Calibri"/>
              <a:cs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5413375"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Fundamental</a:t>
            </a:r>
            <a:r>
              <a:rPr sz="3600" spc="-45" dirty="0">
                <a:solidFill>
                  <a:srgbClr val="000099"/>
                </a:solidFill>
              </a:rPr>
              <a:t> </a:t>
            </a:r>
            <a:r>
              <a:rPr sz="3600" spc="-25" dirty="0">
                <a:solidFill>
                  <a:srgbClr val="000099"/>
                </a:solidFill>
              </a:rPr>
              <a:t>Data</a:t>
            </a:r>
            <a:r>
              <a:rPr sz="3600" spc="-20" dirty="0">
                <a:solidFill>
                  <a:srgbClr val="000099"/>
                </a:solidFill>
              </a:rPr>
              <a:t> </a:t>
            </a:r>
            <a:r>
              <a:rPr sz="3600" spc="-10" dirty="0">
                <a:solidFill>
                  <a:srgbClr val="000099"/>
                </a:solidFill>
              </a:rPr>
              <a:t>structures</a:t>
            </a:r>
            <a:endParaRPr sz="3600"/>
          </a:p>
        </p:txBody>
      </p:sp>
      <p:pic>
        <p:nvPicPr>
          <p:cNvPr id="3" name="object 3"/>
          <p:cNvPicPr/>
          <p:nvPr/>
        </p:nvPicPr>
        <p:blipFill>
          <a:blip r:embed="rId2" cstate="print"/>
          <a:stretch>
            <a:fillRect/>
          </a:stretch>
        </p:blipFill>
        <p:spPr>
          <a:xfrm>
            <a:off x="1981200" y="1513332"/>
            <a:ext cx="8229600" cy="4241292"/>
          </a:xfrm>
          <a:prstGeom prst="rect">
            <a:avLst/>
          </a:prstGeom>
        </p:spPr>
      </p:pic>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100</a:t>
            </a:fld>
            <a:endParaRPr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07479" y="873281"/>
            <a:ext cx="5277355" cy="2362171"/>
          </a:xfrm>
          <a:prstGeom prst="rect">
            <a:avLst/>
          </a:prstGeom>
        </p:spPr>
      </p:pic>
      <p:sp>
        <p:nvSpPr>
          <p:cNvPr id="3" name="object 3"/>
          <p:cNvSpPr txBox="1">
            <a:spLocks noGrp="1"/>
          </p:cNvSpPr>
          <p:nvPr>
            <p:ph type="title"/>
          </p:nvPr>
        </p:nvSpPr>
        <p:spPr>
          <a:xfrm>
            <a:off x="1526794" y="316738"/>
            <a:ext cx="5413375"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Fundamental</a:t>
            </a:r>
            <a:r>
              <a:rPr sz="3600" spc="-45" dirty="0">
                <a:solidFill>
                  <a:srgbClr val="000099"/>
                </a:solidFill>
              </a:rPr>
              <a:t> </a:t>
            </a:r>
            <a:r>
              <a:rPr sz="3600" spc="-25" dirty="0">
                <a:solidFill>
                  <a:srgbClr val="000099"/>
                </a:solidFill>
              </a:rPr>
              <a:t>Data</a:t>
            </a:r>
            <a:r>
              <a:rPr sz="3600" spc="-20" dirty="0">
                <a:solidFill>
                  <a:srgbClr val="000099"/>
                </a:solidFill>
              </a:rPr>
              <a:t> </a:t>
            </a:r>
            <a:r>
              <a:rPr sz="3600" spc="-10" dirty="0">
                <a:solidFill>
                  <a:srgbClr val="000099"/>
                </a:solidFill>
              </a:rPr>
              <a:t>structures</a:t>
            </a:r>
            <a:endParaRPr sz="3600"/>
          </a:p>
        </p:txBody>
      </p:sp>
      <p:sp>
        <p:nvSpPr>
          <p:cNvPr id="4" name="object 4"/>
          <p:cNvSpPr txBox="1"/>
          <p:nvPr/>
        </p:nvSpPr>
        <p:spPr>
          <a:xfrm>
            <a:off x="2073020" y="1126409"/>
            <a:ext cx="3782060" cy="2152650"/>
          </a:xfrm>
          <a:prstGeom prst="rect">
            <a:avLst/>
          </a:prstGeom>
        </p:spPr>
        <p:txBody>
          <a:bodyPr vert="horz" wrap="square" lIns="0" tIns="113030" rIns="0" bIns="0" rtlCol="0">
            <a:spAutoFit/>
          </a:bodyPr>
          <a:lstStyle/>
          <a:p>
            <a:pPr marL="342265" marR="1166495" indent="-342265" algn="r">
              <a:lnSpc>
                <a:spcPct val="100000"/>
              </a:lnSpc>
              <a:spcBef>
                <a:spcPts val="890"/>
              </a:spcBef>
              <a:buFont typeface="Arial MT"/>
              <a:buChar char="•"/>
              <a:tabLst>
                <a:tab pos="342265" algn="l"/>
                <a:tab pos="342900" algn="l"/>
              </a:tabLst>
            </a:pPr>
            <a:r>
              <a:rPr sz="3200" spc="-40" dirty="0">
                <a:latin typeface="Calibri"/>
                <a:cs typeface="Calibri"/>
              </a:rPr>
              <a:t>Trees,</a:t>
            </a:r>
            <a:r>
              <a:rPr sz="3200" spc="-100" dirty="0">
                <a:latin typeface="Calibri"/>
                <a:cs typeface="Calibri"/>
              </a:rPr>
              <a:t> </a:t>
            </a:r>
            <a:r>
              <a:rPr sz="3200" spc="-20" dirty="0">
                <a:latin typeface="Calibri"/>
                <a:cs typeface="Calibri"/>
              </a:rPr>
              <a:t>Forests</a:t>
            </a:r>
            <a:endParaRPr sz="3200">
              <a:latin typeface="Calibri"/>
              <a:cs typeface="Calibri"/>
            </a:endParaRPr>
          </a:p>
          <a:p>
            <a:pPr marL="287020" marR="1144270" lvl="1" indent="-287020" algn="r">
              <a:lnSpc>
                <a:spcPct val="100000"/>
              </a:lnSpc>
              <a:spcBef>
                <a:spcPts val="690"/>
              </a:spcBef>
              <a:buFont typeface="Arial MT"/>
              <a:buChar char="–"/>
              <a:tabLst>
                <a:tab pos="287020" algn="l"/>
              </a:tabLst>
            </a:pPr>
            <a:r>
              <a:rPr sz="2800" spc="-20" dirty="0">
                <a:latin typeface="Calibri"/>
                <a:cs typeface="Calibri"/>
              </a:rPr>
              <a:t>Ordered</a:t>
            </a:r>
            <a:r>
              <a:rPr sz="2800" spc="-55" dirty="0">
                <a:latin typeface="Calibri"/>
                <a:cs typeface="Calibri"/>
              </a:rPr>
              <a:t> </a:t>
            </a:r>
            <a:r>
              <a:rPr sz="2800" spc="-15" dirty="0">
                <a:latin typeface="Calibri"/>
                <a:cs typeface="Calibri"/>
              </a:rPr>
              <a:t>tree</a:t>
            </a:r>
            <a:endParaRPr sz="2800">
              <a:latin typeface="Calibri"/>
              <a:cs typeface="Calibri"/>
            </a:endParaRPr>
          </a:p>
          <a:p>
            <a:pPr marL="1155700" lvl="2" indent="-229235">
              <a:lnSpc>
                <a:spcPct val="100000"/>
              </a:lnSpc>
              <a:spcBef>
                <a:spcPts val="675"/>
              </a:spcBef>
              <a:buFont typeface="Arial MT"/>
              <a:buChar char="•"/>
              <a:tabLst>
                <a:tab pos="1156335" algn="l"/>
              </a:tabLst>
            </a:pPr>
            <a:r>
              <a:rPr sz="2800" spc="-5" dirty="0">
                <a:latin typeface="Calibri"/>
                <a:cs typeface="Calibri"/>
              </a:rPr>
              <a:t>Binary</a:t>
            </a:r>
            <a:r>
              <a:rPr sz="2800" spc="-20" dirty="0">
                <a:latin typeface="Calibri"/>
                <a:cs typeface="Calibri"/>
              </a:rPr>
              <a:t> </a:t>
            </a:r>
            <a:r>
              <a:rPr sz="2800" spc="-15" dirty="0">
                <a:latin typeface="Calibri"/>
                <a:cs typeface="Calibri"/>
              </a:rPr>
              <a:t>tree</a:t>
            </a:r>
            <a:endParaRPr sz="2800">
              <a:latin typeface="Calibri"/>
              <a:cs typeface="Calibri"/>
            </a:endParaRPr>
          </a:p>
          <a:p>
            <a:pPr marL="1155700" lvl="2" indent="-229235">
              <a:lnSpc>
                <a:spcPct val="100000"/>
              </a:lnSpc>
              <a:spcBef>
                <a:spcPts val="670"/>
              </a:spcBef>
              <a:buFont typeface="Arial MT"/>
              <a:buChar char="•"/>
              <a:tabLst>
                <a:tab pos="1156335" algn="l"/>
              </a:tabLst>
            </a:pPr>
            <a:r>
              <a:rPr sz="2800" spc="-5" dirty="0">
                <a:latin typeface="Calibri"/>
                <a:cs typeface="Calibri"/>
              </a:rPr>
              <a:t>Binary</a:t>
            </a:r>
            <a:r>
              <a:rPr sz="2800" spc="-10" dirty="0">
                <a:latin typeface="Calibri"/>
                <a:cs typeface="Calibri"/>
              </a:rPr>
              <a:t> </a:t>
            </a:r>
            <a:r>
              <a:rPr sz="2800" spc="-15" dirty="0">
                <a:latin typeface="Calibri"/>
                <a:cs typeface="Calibri"/>
              </a:rPr>
              <a:t>search</a:t>
            </a:r>
            <a:r>
              <a:rPr sz="2800" spc="-10" dirty="0">
                <a:latin typeface="Calibri"/>
                <a:cs typeface="Calibri"/>
              </a:rPr>
              <a:t> </a:t>
            </a:r>
            <a:r>
              <a:rPr sz="2800" spc="-15" dirty="0">
                <a:latin typeface="Calibri"/>
                <a:cs typeface="Calibri"/>
              </a:rPr>
              <a:t>tree</a:t>
            </a:r>
            <a:endParaRPr sz="2800">
              <a:latin typeface="Calibri"/>
              <a:cs typeface="Calibri"/>
            </a:endParaRPr>
          </a:p>
        </p:txBody>
      </p:sp>
      <p:pic>
        <p:nvPicPr>
          <p:cNvPr id="5" name="object 5"/>
          <p:cNvPicPr/>
          <p:nvPr/>
        </p:nvPicPr>
        <p:blipFill>
          <a:blip r:embed="rId3" cstate="print"/>
          <a:stretch>
            <a:fillRect/>
          </a:stretch>
        </p:blipFill>
        <p:spPr>
          <a:xfrm>
            <a:off x="5422391" y="3226307"/>
            <a:ext cx="6347460" cy="3098292"/>
          </a:xfrm>
          <a:prstGeom prst="rect">
            <a:avLst/>
          </a:prstGeom>
        </p:spPr>
      </p:pic>
      <p:sp>
        <p:nvSpPr>
          <p:cNvPr id="6" name="object 6"/>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101</a:t>
            </a:fld>
            <a:endParaRP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5413375"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Fundamental</a:t>
            </a:r>
            <a:r>
              <a:rPr sz="3600" spc="-45" dirty="0">
                <a:solidFill>
                  <a:srgbClr val="000099"/>
                </a:solidFill>
              </a:rPr>
              <a:t> </a:t>
            </a:r>
            <a:r>
              <a:rPr sz="3600" spc="-25" dirty="0">
                <a:solidFill>
                  <a:srgbClr val="000099"/>
                </a:solidFill>
              </a:rPr>
              <a:t>Data</a:t>
            </a:r>
            <a:r>
              <a:rPr sz="3600" spc="-20" dirty="0">
                <a:solidFill>
                  <a:srgbClr val="000099"/>
                </a:solidFill>
              </a:rPr>
              <a:t> </a:t>
            </a:r>
            <a:r>
              <a:rPr sz="3600" spc="-10" dirty="0">
                <a:solidFill>
                  <a:srgbClr val="000099"/>
                </a:solidFill>
              </a:rPr>
              <a:t>structures</a:t>
            </a:r>
            <a:endParaRPr sz="3600"/>
          </a:p>
        </p:txBody>
      </p:sp>
      <p:sp>
        <p:nvSpPr>
          <p:cNvPr id="3" name="object 3"/>
          <p:cNvSpPr txBox="1"/>
          <p:nvPr/>
        </p:nvSpPr>
        <p:spPr>
          <a:xfrm>
            <a:off x="2060194" y="1157122"/>
            <a:ext cx="7027545" cy="2665730"/>
          </a:xfrm>
          <a:prstGeom prst="rect">
            <a:avLst/>
          </a:prstGeom>
        </p:spPr>
        <p:txBody>
          <a:bodyPr vert="horz" wrap="square" lIns="0" tIns="114300" rIns="0" bIns="0" rtlCol="0">
            <a:spAutoFit/>
          </a:bodyPr>
          <a:lstStyle/>
          <a:p>
            <a:pPr marL="355600" indent="-342900">
              <a:lnSpc>
                <a:spcPct val="100000"/>
              </a:lnSpc>
              <a:spcBef>
                <a:spcPts val="900"/>
              </a:spcBef>
              <a:buFont typeface="Arial MT"/>
              <a:buChar char="•"/>
              <a:tabLst>
                <a:tab pos="354965" algn="l"/>
                <a:tab pos="355600" algn="l"/>
              </a:tabLst>
            </a:pPr>
            <a:r>
              <a:rPr sz="3200" spc="-5" dirty="0">
                <a:latin typeface="Calibri"/>
                <a:cs typeface="Calibri"/>
              </a:rPr>
              <a:t>Sets</a:t>
            </a:r>
            <a:endParaRPr sz="3200">
              <a:latin typeface="Calibri"/>
              <a:cs typeface="Calibri"/>
            </a:endParaRPr>
          </a:p>
          <a:p>
            <a:pPr marL="756285" lvl="1" indent="-287020">
              <a:lnSpc>
                <a:spcPct val="100000"/>
              </a:lnSpc>
              <a:spcBef>
                <a:spcPts val="690"/>
              </a:spcBef>
              <a:buFont typeface="Arial MT"/>
              <a:buChar char="–"/>
              <a:tabLst>
                <a:tab pos="756920" algn="l"/>
              </a:tabLst>
            </a:pPr>
            <a:r>
              <a:rPr sz="2800" spc="-10" dirty="0">
                <a:latin typeface="Calibri"/>
                <a:cs typeface="Calibri"/>
              </a:rPr>
              <a:t>Set</a:t>
            </a:r>
            <a:r>
              <a:rPr sz="2800" spc="-35" dirty="0">
                <a:latin typeface="Calibri"/>
                <a:cs typeface="Calibri"/>
              </a:rPr>
              <a:t> </a:t>
            </a:r>
            <a:r>
              <a:rPr sz="2800" spc="-15" dirty="0">
                <a:latin typeface="Calibri"/>
                <a:cs typeface="Calibri"/>
              </a:rPr>
              <a:t>operations</a:t>
            </a:r>
            <a:endParaRPr sz="2800">
              <a:latin typeface="Calibri"/>
              <a:cs typeface="Calibri"/>
            </a:endParaRPr>
          </a:p>
          <a:p>
            <a:pPr marL="1155700" lvl="2" indent="-228600">
              <a:lnSpc>
                <a:spcPct val="100000"/>
              </a:lnSpc>
              <a:spcBef>
                <a:spcPts val="670"/>
              </a:spcBef>
              <a:buFont typeface="Arial MT"/>
              <a:buChar char="•"/>
              <a:tabLst>
                <a:tab pos="1155700" algn="l"/>
                <a:tab pos="4170045" algn="l"/>
                <a:tab pos="5291455" algn="l"/>
              </a:tabLst>
            </a:pPr>
            <a:r>
              <a:rPr sz="2800" spc="-10" dirty="0">
                <a:latin typeface="Calibri"/>
                <a:cs typeface="Calibri"/>
              </a:rPr>
              <a:t>Check</a:t>
            </a:r>
            <a:r>
              <a:rPr sz="2800" spc="25" dirty="0">
                <a:latin typeface="Calibri"/>
                <a:cs typeface="Calibri"/>
              </a:rPr>
              <a:t> </a:t>
            </a:r>
            <a:r>
              <a:rPr sz="2800" spc="-15" dirty="0">
                <a:latin typeface="Calibri"/>
                <a:cs typeface="Calibri"/>
              </a:rPr>
              <a:t>membership,	</a:t>
            </a:r>
            <a:r>
              <a:rPr sz="2800" spc="-10" dirty="0">
                <a:latin typeface="Calibri"/>
                <a:cs typeface="Calibri"/>
              </a:rPr>
              <a:t>Union,	</a:t>
            </a:r>
            <a:r>
              <a:rPr sz="2800" spc="-15" dirty="0">
                <a:latin typeface="Calibri"/>
                <a:cs typeface="Calibri"/>
              </a:rPr>
              <a:t>Intersection</a:t>
            </a:r>
            <a:endParaRPr sz="2800">
              <a:latin typeface="Calibri"/>
              <a:cs typeface="Calibri"/>
            </a:endParaRPr>
          </a:p>
          <a:p>
            <a:pPr marL="756285" marR="3808095" lvl="1" indent="-756920" algn="r">
              <a:lnSpc>
                <a:spcPct val="100000"/>
              </a:lnSpc>
              <a:spcBef>
                <a:spcPts val="675"/>
              </a:spcBef>
              <a:buFont typeface="Arial MT"/>
              <a:buChar char="–"/>
              <a:tabLst>
                <a:tab pos="756920" algn="l"/>
              </a:tabLst>
            </a:pPr>
            <a:r>
              <a:rPr sz="2800" spc="-15" dirty="0">
                <a:latin typeface="Calibri"/>
                <a:cs typeface="Calibri"/>
              </a:rPr>
              <a:t>Implementations</a:t>
            </a:r>
            <a:endParaRPr sz="2800">
              <a:latin typeface="Calibri"/>
              <a:cs typeface="Calibri"/>
            </a:endParaRPr>
          </a:p>
          <a:p>
            <a:pPr marL="228600" marR="3856990" lvl="2" indent="-228600" algn="r">
              <a:lnSpc>
                <a:spcPct val="100000"/>
              </a:lnSpc>
              <a:spcBef>
                <a:spcPts val="675"/>
              </a:spcBef>
              <a:buFont typeface="Arial MT"/>
              <a:buChar char="•"/>
              <a:tabLst>
                <a:tab pos="228600" algn="l"/>
              </a:tabLst>
            </a:pPr>
            <a:r>
              <a:rPr sz="2800" spc="-5" dirty="0">
                <a:latin typeface="Calibri"/>
                <a:cs typeface="Calibri"/>
              </a:rPr>
              <a:t>Bit</a:t>
            </a:r>
            <a:r>
              <a:rPr sz="2800" spc="-20" dirty="0">
                <a:latin typeface="Calibri"/>
                <a:cs typeface="Calibri"/>
              </a:rPr>
              <a:t> </a:t>
            </a:r>
            <a:r>
              <a:rPr sz="2800" spc="-45" dirty="0">
                <a:latin typeface="Calibri"/>
                <a:cs typeface="Calibri"/>
              </a:rPr>
              <a:t>vector,</a:t>
            </a:r>
            <a:r>
              <a:rPr sz="2800" spc="-10" dirty="0">
                <a:latin typeface="Calibri"/>
                <a:cs typeface="Calibri"/>
              </a:rPr>
              <a:t> </a:t>
            </a:r>
            <a:r>
              <a:rPr sz="2800" spc="-20" dirty="0">
                <a:latin typeface="Calibri"/>
                <a:cs typeface="Calibri"/>
              </a:rPr>
              <a:t>List</a:t>
            </a:r>
            <a:endParaRPr sz="2800">
              <a:latin typeface="Calibri"/>
              <a:cs typeface="Calibri"/>
            </a:endParaRPr>
          </a:p>
        </p:txBody>
      </p:sp>
      <p:pic>
        <p:nvPicPr>
          <p:cNvPr id="4" name="object 4"/>
          <p:cNvPicPr/>
          <p:nvPr/>
        </p:nvPicPr>
        <p:blipFill>
          <a:blip r:embed="rId2" cstate="print"/>
          <a:stretch>
            <a:fillRect/>
          </a:stretch>
        </p:blipFill>
        <p:spPr>
          <a:xfrm>
            <a:off x="4146803" y="3803903"/>
            <a:ext cx="5334000" cy="2302764"/>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102</a:t>
            </a:fld>
            <a:endParaRPr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5413375"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Fundamental</a:t>
            </a:r>
            <a:r>
              <a:rPr sz="3600" spc="-45" dirty="0">
                <a:solidFill>
                  <a:srgbClr val="000099"/>
                </a:solidFill>
              </a:rPr>
              <a:t> </a:t>
            </a:r>
            <a:r>
              <a:rPr sz="3600" spc="-25" dirty="0">
                <a:solidFill>
                  <a:srgbClr val="000099"/>
                </a:solidFill>
              </a:rPr>
              <a:t>Data</a:t>
            </a:r>
            <a:r>
              <a:rPr sz="3600" spc="-20" dirty="0">
                <a:solidFill>
                  <a:srgbClr val="000099"/>
                </a:solidFill>
              </a:rPr>
              <a:t> </a:t>
            </a:r>
            <a:r>
              <a:rPr sz="3600" spc="-10" dirty="0">
                <a:solidFill>
                  <a:srgbClr val="000099"/>
                </a:solidFill>
              </a:rPr>
              <a:t>structures</a:t>
            </a:r>
            <a:endParaRPr sz="3600"/>
          </a:p>
        </p:txBody>
      </p:sp>
      <p:sp>
        <p:nvSpPr>
          <p:cNvPr id="3" name="object 3"/>
          <p:cNvSpPr txBox="1"/>
          <p:nvPr/>
        </p:nvSpPr>
        <p:spPr>
          <a:xfrm>
            <a:off x="2060194" y="1157122"/>
            <a:ext cx="2330450" cy="2153285"/>
          </a:xfrm>
          <a:prstGeom prst="rect">
            <a:avLst/>
          </a:prstGeom>
        </p:spPr>
        <p:txBody>
          <a:bodyPr vert="horz" wrap="square" lIns="0" tIns="114300" rIns="0" bIns="0" rtlCol="0">
            <a:spAutoFit/>
          </a:bodyPr>
          <a:lstStyle/>
          <a:p>
            <a:pPr marL="355600" indent="-342900">
              <a:lnSpc>
                <a:spcPct val="100000"/>
              </a:lnSpc>
              <a:spcBef>
                <a:spcPts val="900"/>
              </a:spcBef>
              <a:buFont typeface="Arial MT"/>
              <a:buChar char="•"/>
              <a:tabLst>
                <a:tab pos="354965" algn="l"/>
                <a:tab pos="355600" algn="l"/>
              </a:tabLst>
            </a:pPr>
            <a:r>
              <a:rPr sz="3200" spc="-5" dirty="0">
                <a:latin typeface="Calibri"/>
                <a:cs typeface="Calibri"/>
              </a:rPr>
              <a:t>Dictionaries</a:t>
            </a:r>
            <a:endParaRPr sz="3200">
              <a:latin typeface="Calibri"/>
              <a:cs typeface="Calibri"/>
            </a:endParaRPr>
          </a:p>
          <a:p>
            <a:pPr marL="756285" lvl="1" indent="-287020">
              <a:lnSpc>
                <a:spcPct val="100000"/>
              </a:lnSpc>
              <a:spcBef>
                <a:spcPts val="690"/>
              </a:spcBef>
              <a:buFont typeface="Arial MT"/>
              <a:buChar char="–"/>
              <a:tabLst>
                <a:tab pos="756920" algn="l"/>
              </a:tabLst>
            </a:pPr>
            <a:r>
              <a:rPr sz="2800" spc="-10" dirty="0">
                <a:latin typeface="Calibri"/>
                <a:cs typeface="Calibri"/>
              </a:rPr>
              <a:t>Searching</a:t>
            </a:r>
            <a:endParaRPr sz="2800">
              <a:latin typeface="Calibri"/>
              <a:cs typeface="Calibri"/>
            </a:endParaRPr>
          </a:p>
          <a:p>
            <a:pPr marL="756285" lvl="1" indent="-287020">
              <a:lnSpc>
                <a:spcPct val="100000"/>
              </a:lnSpc>
              <a:spcBef>
                <a:spcPts val="670"/>
              </a:spcBef>
              <a:buFont typeface="Arial MT"/>
              <a:buChar char="–"/>
              <a:tabLst>
                <a:tab pos="756920" algn="l"/>
              </a:tabLst>
            </a:pPr>
            <a:r>
              <a:rPr sz="2800" spc="-10" dirty="0">
                <a:latin typeface="Calibri"/>
                <a:cs typeface="Calibri"/>
              </a:rPr>
              <a:t>Adding</a:t>
            </a:r>
            <a:endParaRPr sz="2800">
              <a:latin typeface="Calibri"/>
              <a:cs typeface="Calibri"/>
            </a:endParaRPr>
          </a:p>
          <a:p>
            <a:pPr marL="756285" lvl="1" indent="-287020">
              <a:lnSpc>
                <a:spcPct val="100000"/>
              </a:lnSpc>
              <a:spcBef>
                <a:spcPts val="675"/>
              </a:spcBef>
              <a:buFont typeface="Arial MT"/>
              <a:buChar char="–"/>
              <a:tabLst>
                <a:tab pos="756920" algn="l"/>
              </a:tabLst>
            </a:pPr>
            <a:r>
              <a:rPr sz="2800" spc="-10" dirty="0">
                <a:latin typeface="Calibri"/>
                <a:cs typeface="Calibri"/>
              </a:rPr>
              <a:t>Deleting</a:t>
            </a:r>
            <a:endParaRPr sz="2800">
              <a:latin typeface="Calibri"/>
              <a:cs typeface="Calibri"/>
            </a:endParaRPr>
          </a:p>
        </p:txBody>
      </p:sp>
      <p:pic>
        <p:nvPicPr>
          <p:cNvPr id="4" name="object 4"/>
          <p:cNvPicPr/>
          <p:nvPr/>
        </p:nvPicPr>
        <p:blipFill>
          <a:blip r:embed="rId2" cstate="print"/>
          <a:stretch>
            <a:fillRect/>
          </a:stretch>
        </p:blipFill>
        <p:spPr>
          <a:xfrm>
            <a:off x="5713476" y="3430523"/>
            <a:ext cx="3660648" cy="2436876"/>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103</a:t>
            </a:fld>
            <a:endParaRPr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23039" y="3504950"/>
            <a:ext cx="4472353" cy="690574"/>
          </a:xfrm>
          <a:prstGeom prst="rect">
            <a:avLst/>
          </a:prstGeom>
        </p:spPr>
        <p:txBody>
          <a:bodyPr vert="horz" wrap="square" lIns="0" tIns="13335" rIns="0" bIns="0" rtlCol="0">
            <a:spAutoFit/>
          </a:bodyPr>
          <a:lstStyle/>
          <a:p>
            <a:pPr marL="12700">
              <a:lnSpc>
                <a:spcPct val="100000"/>
              </a:lnSpc>
              <a:spcBef>
                <a:spcPts val="105"/>
              </a:spcBef>
            </a:pPr>
            <a:r>
              <a:rPr spc="-5" dirty="0"/>
              <a:t>End</a:t>
            </a:r>
            <a:r>
              <a:rPr spc="-30" dirty="0"/>
              <a:t> </a:t>
            </a:r>
            <a:r>
              <a:rPr spc="-5" dirty="0"/>
              <a:t>of</a:t>
            </a:r>
            <a:r>
              <a:rPr spc="-40" dirty="0"/>
              <a:t> </a:t>
            </a:r>
            <a:r>
              <a:rPr dirty="0"/>
              <a:t>Module-1</a:t>
            </a:r>
          </a:p>
        </p:txBody>
      </p:sp>
      <p:sp>
        <p:nvSpPr>
          <p:cNvPr id="3" name="object 3"/>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104</a:t>
            </a:fld>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8194" y="374650"/>
            <a:ext cx="3979545" cy="1122680"/>
          </a:xfrm>
          <a:prstGeom prst="rect">
            <a:avLst/>
          </a:prstGeom>
        </p:spPr>
        <p:txBody>
          <a:bodyPr vert="horz" wrap="square" lIns="0" tIns="12700" rIns="0" bIns="0" rtlCol="0">
            <a:spAutoFit/>
          </a:bodyPr>
          <a:lstStyle/>
          <a:p>
            <a:pPr marL="12700" marR="5080">
              <a:lnSpc>
                <a:spcPct val="100000"/>
              </a:lnSpc>
              <a:spcBef>
                <a:spcPts val="100"/>
              </a:spcBef>
            </a:pPr>
            <a:r>
              <a:rPr sz="3600" spc="-10" dirty="0">
                <a:solidFill>
                  <a:srgbClr val="001F5F"/>
                </a:solidFill>
              </a:rPr>
              <a:t>Algorithm</a:t>
            </a:r>
            <a:r>
              <a:rPr sz="3600" spc="-45" dirty="0">
                <a:solidFill>
                  <a:srgbClr val="001F5F"/>
                </a:solidFill>
              </a:rPr>
              <a:t> </a:t>
            </a:r>
            <a:r>
              <a:rPr sz="3600" spc="-5" dirty="0">
                <a:solidFill>
                  <a:srgbClr val="001F5F"/>
                </a:solidFill>
              </a:rPr>
              <a:t>design</a:t>
            </a:r>
            <a:r>
              <a:rPr sz="3600" spc="-30" dirty="0">
                <a:solidFill>
                  <a:srgbClr val="001F5F"/>
                </a:solidFill>
              </a:rPr>
              <a:t> </a:t>
            </a:r>
            <a:r>
              <a:rPr sz="3600" dirty="0">
                <a:solidFill>
                  <a:srgbClr val="001F5F"/>
                </a:solidFill>
              </a:rPr>
              <a:t>and </a:t>
            </a:r>
            <a:r>
              <a:rPr sz="3600" spc="-800" dirty="0">
                <a:solidFill>
                  <a:srgbClr val="001F5F"/>
                </a:solidFill>
              </a:rPr>
              <a:t> </a:t>
            </a:r>
            <a:r>
              <a:rPr sz="3600" spc="-5" dirty="0">
                <a:solidFill>
                  <a:srgbClr val="001F5F"/>
                </a:solidFill>
              </a:rPr>
              <a:t>analysis</a:t>
            </a:r>
            <a:r>
              <a:rPr sz="3600" spc="-30" dirty="0">
                <a:solidFill>
                  <a:srgbClr val="001F5F"/>
                </a:solidFill>
              </a:rPr>
              <a:t> </a:t>
            </a:r>
            <a:r>
              <a:rPr sz="3600" spc="-15" dirty="0">
                <a:solidFill>
                  <a:srgbClr val="001F5F"/>
                </a:solidFill>
              </a:rPr>
              <a:t>process</a:t>
            </a:r>
            <a:endParaRPr sz="3600"/>
          </a:p>
        </p:txBody>
      </p:sp>
      <p:grpSp>
        <p:nvGrpSpPr>
          <p:cNvPr id="3" name="object 3"/>
          <p:cNvGrpSpPr/>
          <p:nvPr/>
        </p:nvGrpSpPr>
        <p:grpSpPr>
          <a:xfrm>
            <a:off x="5599176" y="313942"/>
            <a:ext cx="6518275" cy="6417945"/>
            <a:chOff x="5599176" y="313942"/>
            <a:chExt cx="6518275" cy="6417945"/>
          </a:xfrm>
        </p:grpSpPr>
        <p:pic>
          <p:nvPicPr>
            <p:cNvPr id="4" name="object 4"/>
            <p:cNvPicPr/>
            <p:nvPr/>
          </p:nvPicPr>
          <p:blipFill>
            <a:blip r:embed="rId2" cstate="print"/>
            <a:stretch>
              <a:fillRect/>
            </a:stretch>
          </p:blipFill>
          <p:spPr>
            <a:xfrm>
              <a:off x="5599176" y="313942"/>
              <a:ext cx="6518148" cy="6417563"/>
            </a:xfrm>
            <a:prstGeom prst="rect">
              <a:avLst/>
            </a:prstGeom>
          </p:spPr>
        </p:pic>
        <p:pic>
          <p:nvPicPr>
            <p:cNvPr id="5" name="object 5"/>
            <p:cNvPicPr/>
            <p:nvPr/>
          </p:nvPicPr>
          <p:blipFill>
            <a:blip r:embed="rId3" cstate="print"/>
            <a:stretch>
              <a:fillRect/>
            </a:stretch>
          </p:blipFill>
          <p:spPr>
            <a:xfrm>
              <a:off x="5791200" y="505968"/>
              <a:ext cx="6134100" cy="6033516"/>
            </a:xfrm>
            <a:prstGeom prst="rect">
              <a:avLst/>
            </a:prstGeom>
          </p:spPr>
        </p:pic>
      </p:grpSp>
      <p:pic>
        <p:nvPicPr>
          <p:cNvPr id="6" name="object 6"/>
          <p:cNvPicPr/>
          <p:nvPr/>
        </p:nvPicPr>
        <p:blipFill>
          <a:blip r:embed="rId4" cstate="print"/>
          <a:stretch>
            <a:fillRect/>
          </a:stretch>
        </p:blipFill>
        <p:spPr>
          <a:xfrm>
            <a:off x="1225296" y="2202179"/>
            <a:ext cx="3657600" cy="3657600"/>
          </a:xfrm>
          <a:prstGeom prst="rect">
            <a:avLst/>
          </a:prstGeom>
        </p:spPr>
      </p:pic>
      <p:sp>
        <p:nvSpPr>
          <p:cNvPr id="7" name="object 7"/>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11</a:t>
            </a:fld>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4305300"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99"/>
                </a:solidFill>
              </a:rPr>
              <a:t>Algorithm</a:t>
            </a:r>
            <a:r>
              <a:rPr sz="3600" spc="-40" dirty="0">
                <a:solidFill>
                  <a:srgbClr val="000099"/>
                </a:solidFill>
              </a:rPr>
              <a:t> </a:t>
            </a:r>
            <a:r>
              <a:rPr sz="3600" spc="-10" dirty="0">
                <a:solidFill>
                  <a:srgbClr val="000099"/>
                </a:solidFill>
              </a:rPr>
              <a:t>specification</a:t>
            </a:r>
            <a:endParaRPr sz="3600"/>
          </a:p>
        </p:txBody>
      </p:sp>
      <p:sp>
        <p:nvSpPr>
          <p:cNvPr id="3" name="object 3"/>
          <p:cNvSpPr txBox="1"/>
          <p:nvPr/>
        </p:nvSpPr>
        <p:spPr>
          <a:xfrm>
            <a:off x="1526794" y="1050209"/>
            <a:ext cx="6629400" cy="2664460"/>
          </a:xfrm>
          <a:prstGeom prst="rect">
            <a:avLst/>
          </a:prstGeom>
        </p:spPr>
        <p:txBody>
          <a:bodyPr vert="horz" wrap="square" lIns="0" tIns="113030" rIns="0" bIns="0" rtlCol="0">
            <a:spAutoFit/>
          </a:bodyPr>
          <a:lstStyle/>
          <a:p>
            <a:pPr marL="355600" indent="-342900">
              <a:lnSpc>
                <a:spcPct val="100000"/>
              </a:lnSpc>
              <a:spcBef>
                <a:spcPts val="890"/>
              </a:spcBef>
              <a:buFont typeface="Arial MT"/>
              <a:buChar char="•"/>
              <a:tabLst>
                <a:tab pos="354965" algn="l"/>
                <a:tab pos="355600" algn="l"/>
              </a:tabLst>
            </a:pPr>
            <a:r>
              <a:rPr sz="3200" dirty="0">
                <a:latin typeface="Calibri"/>
                <a:cs typeface="Calibri"/>
              </a:rPr>
              <a:t>An</a:t>
            </a:r>
            <a:r>
              <a:rPr sz="3200" spc="-5" dirty="0">
                <a:latin typeface="Calibri"/>
                <a:cs typeface="Calibri"/>
              </a:rPr>
              <a:t> </a:t>
            </a:r>
            <a:r>
              <a:rPr sz="3200" spc="-10" dirty="0">
                <a:latin typeface="Calibri"/>
                <a:cs typeface="Calibri"/>
              </a:rPr>
              <a:t>algorithm</a:t>
            </a:r>
            <a:r>
              <a:rPr sz="3200" spc="20" dirty="0">
                <a:latin typeface="Calibri"/>
                <a:cs typeface="Calibri"/>
              </a:rPr>
              <a:t> </a:t>
            </a:r>
            <a:r>
              <a:rPr sz="3200" spc="-10" dirty="0">
                <a:latin typeface="Calibri"/>
                <a:cs typeface="Calibri"/>
              </a:rPr>
              <a:t>can</a:t>
            </a:r>
            <a:r>
              <a:rPr sz="3200" dirty="0">
                <a:latin typeface="Calibri"/>
                <a:cs typeface="Calibri"/>
              </a:rPr>
              <a:t> </a:t>
            </a:r>
            <a:r>
              <a:rPr sz="3200" spc="-5" dirty="0">
                <a:latin typeface="Calibri"/>
                <a:cs typeface="Calibri"/>
              </a:rPr>
              <a:t>be</a:t>
            </a:r>
            <a:r>
              <a:rPr sz="3200" spc="-10" dirty="0">
                <a:latin typeface="Calibri"/>
                <a:cs typeface="Calibri"/>
              </a:rPr>
              <a:t> </a:t>
            </a:r>
            <a:r>
              <a:rPr sz="3200" spc="-5" dirty="0">
                <a:latin typeface="Calibri"/>
                <a:cs typeface="Calibri"/>
              </a:rPr>
              <a:t>specified</a:t>
            </a:r>
            <a:r>
              <a:rPr sz="3200" dirty="0">
                <a:latin typeface="Calibri"/>
                <a:cs typeface="Calibri"/>
              </a:rPr>
              <a:t> in</a:t>
            </a:r>
            <a:endParaRPr sz="3200">
              <a:latin typeface="Calibri"/>
              <a:cs typeface="Calibri"/>
            </a:endParaRPr>
          </a:p>
          <a:p>
            <a:pPr marL="927100" lvl="1" indent="-457200">
              <a:lnSpc>
                <a:spcPct val="100000"/>
              </a:lnSpc>
              <a:spcBef>
                <a:spcPts val="690"/>
              </a:spcBef>
              <a:buAutoNum type="arabicPeriod"/>
              <a:tabLst>
                <a:tab pos="926465" algn="l"/>
                <a:tab pos="927100" algn="l"/>
              </a:tabLst>
            </a:pPr>
            <a:r>
              <a:rPr sz="2800" spc="-10" dirty="0">
                <a:latin typeface="Calibri"/>
                <a:cs typeface="Calibri"/>
              </a:rPr>
              <a:t>Simple English</a:t>
            </a:r>
            <a:endParaRPr sz="2800">
              <a:latin typeface="Calibri"/>
              <a:cs typeface="Calibri"/>
            </a:endParaRPr>
          </a:p>
          <a:p>
            <a:pPr marL="927100" lvl="1" indent="-457200">
              <a:lnSpc>
                <a:spcPct val="100000"/>
              </a:lnSpc>
              <a:spcBef>
                <a:spcPts val="675"/>
              </a:spcBef>
              <a:buAutoNum type="arabicPeriod"/>
              <a:tabLst>
                <a:tab pos="926465" algn="l"/>
                <a:tab pos="927100" algn="l"/>
              </a:tabLst>
            </a:pPr>
            <a:r>
              <a:rPr sz="2800" spc="-15" dirty="0">
                <a:latin typeface="Calibri"/>
                <a:cs typeface="Calibri"/>
              </a:rPr>
              <a:t>Graphical</a:t>
            </a:r>
            <a:r>
              <a:rPr sz="2800" dirty="0">
                <a:latin typeface="Calibri"/>
                <a:cs typeface="Calibri"/>
              </a:rPr>
              <a:t> </a:t>
            </a:r>
            <a:r>
              <a:rPr sz="2800" spc="-15" dirty="0">
                <a:latin typeface="Calibri"/>
                <a:cs typeface="Calibri"/>
              </a:rPr>
              <a:t>representation</a:t>
            </a:r>
            <a:r>
              <a:rPr sz="2800" spc="20" dirty="0">
                <a:latin typeface="Calibri"/>
                <a:cs typeface="Calibri"/>
              </a:rPr>
              <a:t> </a:t>
            </a:r>
            <a:r>
              <a:rPr sz="2800" spc="-30" dirty="0">
                <a:latin typeface="Calibri"/>
                <a:cs typeface="Calibri"/>
              </a:rPr>
              <a:t>like</a:t>
            </a:r>
            <a:r>
              <a:rPr sz="2800" spc="-10" dirty="0">
                <a:latin typeface="Calibri"/>
                <a:cs typeface="Calibri"/>
              </a:rPr>
              <a:t> flow </a:t>
            </a:r>
            <a:r>
              <a:rPr sz="2800" spc="-5" dirty="0">
                <a:latin typeface="Calibri"/>
                <a:cs typeface="Calibri"/>
              </a:rPr>
              <a:t>chart</a:t>
            </a:r>
            <a:endParaRPr sz="2800">
              <a:latin typeface="Calibri"/>
              <a:cs typeface="Calibri"/>
            </a:endParaRPr>
          </a:p>
          <a:p>
            <a:pPr marL="927100" lvl="1" indent="-457200">
              <a:lnSpc>
                <a:spcPct val="100000"/>
              </a:lnSpc>
              <a:spcBef>
                <a:spcPts val="670"/>
              </a:spcBef>
              <a:buAutoNum type="arabicPeriod"/>
              <a:tabLst>
                <a:tab pos="926465" algn="l"/>
                <a:tab pos="927100" algn="l"/>
              </a:tabLst>
            </a:pPr>
            <a:r>
              <a:rPr sz="2800" spc="-20" dirty="0">
                <a:latin typeface="Calibri"/>
                <a:cs typeface="Calibri"/>
              </a:rPr>
              <a:t>Programming</a:t>
            </a:r>
            <a:r>
              <a:rPr sz="2800" spc="20" dirty="0">
                <a:latin typeface="Calibri"/>
                <a:cs typeface="Calibri"/>
              </a:rPr>
              <a:t> </a:t>
            </a:r>
            <a:r>
              <a:rPr sz="2800" spc="-5" dirty="0">
                <a:latin typeface="Calibri"/>
                <a:cs typeface="Calibri"/>
              </a:rPr>
              <a:t>language</a:t>
            </a:r>
            <a:r>
              <a:rPr sz="2800" dirty="0">
                <a:latin typeface="Calibri"/>
                <a:cs typeface="Calibri"/>
              </a:rPr>
              <a:t> </a:t>
            </a:r>
            <a:r>
              <a:rPr sz="2800" spc="-35" dirty="0">
                <a:latin typeface="Calibri"/>
                <a:cs typeface="Calibri"/>
              </a:rPr>
              <a:t>like</a:t>
            </a:r>
            <a:r>
              <a:rPr sz="2800" spc="5" dirty="0">
                <a:latin typeface="Calibri"/>
                <a:cs typeface="Calibri"/>
              </a:rPr>
              <a:t> c++</a:t>
            </a:r>
            <a:r>
              <a:rPr sz="2800" spc="15" dirty="0">
                <a:latin typeface="Calibri"/>
                <a:cs typeface="Calibri"/>
              </a:rPr>
              <a:t> </a:t>
            </a:r>
            <a:r>
              <a:rPr sz="2800" spc="-5" dirty="0">
                <a:latin typeface="Calibri"/>
                <a:cs typeface="Calibri"/>
              </a:rPr>
              <a:t>/</a:t>
            </a:r>
            <a:r>
              <a:rPr sz="2800" spc="10" dirty="0">
                <a:latin typeface="Calibri"/>
                <a:cs typeface="Calibri"/>
              </a:rPr>
              <a:t> </a:t>
            </a:r>
            <a:r>
              <a:rPr sz="2800" spc="-25" dirty="0">
                <a:latin typeface="Calibri"/>
                <a:cs typeface="Calibri"/>
              </a:rPr>
              <a:t>java</a:t>
            </a:r>
            <a:endParaRPr sz="2800">
              <a:latin typeface="Calibri"/>
              <a:cs typeface="Calibri"/>
            </a:endParaRPr>
          </a:p>
          <a:p>
            <a:pPr marL="927100" lvl="1" indent="-457200">
              <a:lnSpc>
                <a:spcPct val="100000"/>
              </a:lnSpc>
              <a:spcBef>
                <a:spcPts val="675"/>
              </a:spcBef>
              <a:buAutoNum type="arabicPeriod"/>
              <a:tabLst>
                <a:tab pos="926465" algn="l"/>
                <a:tab pos="927100" algn="l"/>
              </a:tabLst>
            </a:pPr>
            <a:r>
              <a:rPr sz="2800" spc="-10" dirty="0">
                <a:latin typeface="Calibri"/>
                <a:cs typeface="Calibri"/>
              </a:rPr>
              <a:t>Combination</a:t>
            </a:r>
            <a:r>
              <a:rPr sz="2800" spc="20" dirty="0">
                <a:latin typeface="Calibri"/>
                <a:cs typeface="Calibri"/>
              </a:rPr>
              <a:t> </a:t>
            </a:r>
            <a:r>
              <a:rPr sz="2800" spc="-5" dirty="0">
                <a:latin typeface="Calibri"/>
                <a:cs typeface="Calibri"/>
              </a:rPr>
              <a:t>of</a:t>
            </a:r>
            <a:r>
              <a:rPr sz="2800" spc="-15" dirty="0">
                <a:latin typeface="Calibri"/>
                <a:cs typeface="Calibri"/>
              </a:rPr>
              <a:t> </a:t>
            </a:r>
            <a:r>
              <a:rPr sz="2800" spc="-10" dirty="0">
                <a:latin typeface="Calibri"/>
                <a:cs typeface="Calibri"/>
              </a:rPr>
              <a:t>above methods.</a:t>
            </a:r>
            <a:endParaRPr sz="2800">
              <a:latin typeface="Calibri"/>
              <a:cs typeface="Calibri"/>
            </a:endParaRPr>
          </a:p>
        </p:txBody>
      </p:sp>
      <p:grpSp>
        <p:nvGrpSpPr>
          <p:cNvPr id="4" name="object 4"/>
          <p:cNvGrpSpPr/>
          <p:nvPr/>
        </p:nvGrpSpPr>
        <p:grpSpPr>
          <a:xfrm>
            <a:off x="1286255" y="4006596"/>
            <a:ext cx="5581015" cy="2679700"/>
            <a:chOff x="1286255" y="4006596"/>
            <a:chExt cx="5581015" cy="2679700"/>
          </a:xfrm>
        </p:grpSpPr>
        <p:pic>
          <p:nvPicPr>
            <p:cNvPr id="5" name="object 5"/>
            <p:cNvPicPr/>
            <p:nvPr/>
          </p:nvPicPr>
          <p:blipFill>
            <a:blip r:embed="rId2" cstate="print"/>
            <a:stretch>
              <a:fillRect/>
            </a:stretch>
          </p:blipFill>
          <p:spPr>
            <a:xfrm>
              <a:off x="1295399" y="4015740"/>
              <a:ext cx="5562600" cy="2660904"/>
            </a:xfrm>
            <a:prstGeom prst="rect">
              <a:avLst/>
            </a:prstGeom>
          </p:spPr>
        </p:pic>
        <p:sp>
          <p:nvSpPr>
            <p:cNvPr id="6" name="object 6"/>
            <p:cNvSpPr/>
            <p:nvPr/>
          </p:nvSpPr>
          <p:spPr>
            <a:xfrm>
              <a:off x="1290827" y="4011168"/>
              <a:ext cx="5572125" cy="2670175"/>
            </a:xfrm>
            <a:custGeom>
              <a:avLst/>
              <a:gdLst/>
              <a:ahLst/>
              <a:cxnLst/>
              <a:rect l="l" t="t" r="r" b="b"/>
              <a:pathLst>
                <a:path w="5572125" h="2670175">
                  <a:moveTo>
                    <a:pt x="0" y="2670047"/>
                  </a:moveTo>
                  <a:lnTo>
                    <a:pt x="5571744" y="2670047"/>
                  </a:lnTo>
                  <a:lnTo>
                    <a:pt x="5571744" y="0"/>
                  </a:lnTo>
                  <a:lnTo>
                    <a:pt x="0" y="0"/>
                  </a:lnTo>
                  <a:lnTo>
                    <a:pt x="0" y="2670047"/>
                  </a:lnTo>
                  <a:close/>
                </a:path>
              </a:pathLst>
            </a:custGeom>
            <a:ln w="9144">
              <a:solidFill>
                <a:srgbClr val="7E7E7E"/>
              </a:solidFill>
            </a:ln>
          </p:spPr>
          <p:txBody>
            <a:bodyPr wrap="square" lIns="0" tIns="0" rIns="0" bIns="0" rtlCol="0"/>
            <a:lstStyle/>
            <a:p>
              <a:endParaRPr/>
            </a:p>
          </p:txBody>
        </p:sp>
      </p:grpSp>
      <p:grpSp>
        <p:nvGrpSpPr>
          <p:cNvPr id="7" name="object 7"/>
          <p:cNvGrpSpPr/>
          <p:nvPr/>
        </p:nvGrpSpPr>
        <p:grpSpPr>
          <a:xfrm>
            <a:off x="7106411" y="4026408"/>
            <a:ext cx="4857115" cy="1606550"/>
            <a:chOff x="7106411" y="4026408"/>
            <a:chExt cx="4857115" cy="1606550"/>
          </a:xfrm>
        </p:grpSpPr>
        <p:pic>
          <p:nvPicPr>
            <p:cNvPr id="8" name="object 8"/>
            <p:cNvPicPr/>
            <p:nvPr/>
          </p:nvPicPr>
          <p:blipFill>
            <a:blip r:embed="rId3" cstate="print"/>
            <a:stretch>
              <a:fillRect/>
            </a:stretch>
          </p:blipFill>
          <p:spPr>
            <a:xfrm>
              <a:off x="7115555" y="4035552"/>
              <a:ext cx="4838700" cy="1588008"/>
            </a:xfrm>
            <a:prstGeom prst="rect">
              <a:avLst/>
            </a:prstGeom>
          </p:spPr>
        </p:pic>
        <p:sp>
          <p:nvSpPr>
            <p:cNvPr id="9" name="object 9"/>
            <p:cNvSpPr/>
            <p:nvPr/>
          </p:nvSpPr>
          <p:spPr>
            <a:xfrm>
              <a:off x="7110983" y="4030980"/>
              <a:ext cx="4848225" cy="1597660"/>
            </a:xfrm>
            <a:custGeom>
              <a:avLst/>
              <a:gdLst/>
              <a:ahLst/>
              <a:cxnLst/>
              <a:rect l="l" t="t" r="r" b="b"/>
              <a:pathLst>
                <a:path w="4848225" h="1597660">
                  <a:moveTo>
                    <a:pt x="0" y="1597152"/>
                  </a:moveTo>
                  <a:lnTo>
                    <a:pt x="4847844" y="1597152"/>
                  </a:lnTo>
                  <a:lnTo>
                    <a:pt x="4847844" y="0"/>
                  </a:lnTo>
                  <a:lnTo>
                    <a:pt x="0" y="0"/>
                  </a:lnTo>
                  <a:lnTo>
                    <a:pt x="0" y="1597152"/>
                  </a:lnTo>
                  <a:close/>
                </a:path>
              </a:pathLst>
            </a:custGeom>
            <a:ln w="9143">
              <a:solidFill>
                <a:srgbClr val="7E7E7E"/>
              </a:solidFill>
            </a:ln>
          </p:spPr>
          <p:txBody>
            <a:bodyPr wrap="square" lIns="0" tIns="0" rIns="0" bIns="0" rtlCol="0"/>
            <a:lstStyle/>
            <a:p>
              <a:endParaRPr/>
            </a:p>
          </p:txBody>
        </p:sp>
      </p:grpSp>
      <p:sp>
        <p:nvSpPr>
          <p:cNvPr id="10" name="object 10"/>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12</a:t>
            </a:fld>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3737610" cy="574040"/>
          </a:xfrm>
          <a:prstGeom prst="rect">
            <a:avLst/>
          </a:prstGeom>
        </p:spPr>
        <p:txBody>
          <a:bodyPr vert="horz" wrap="square" lIns="0" tIns="12700" rIns="0" bIns="0" rtlCol="0">
            <a:spAutoFit/>
          </a:bodyPr>
          <a:lstStyle/>
          <a:p>
            <a:pPr marL="12700">
              <a:lnSpc>
                <a:spcPct val="100000"/>
              </a:lnSpc>
              <a:spcBef>
                <a:spcPts val="100"/>
              </a:spcBef>
            </a:pPr>
            <a:r>
              <a:rPr sz="3600" spc="-20" dirty="0">
                <a:solidFill>
                  <a:srgbClr val="000099"/>
                </a:solidFill>
              </a:rPr>
              <a:t>Recursive</a:t>
            </a:r>
            <a:r>
              <a:rPr sz="3600" spc="-85" dirty="0">
                <a:solidFill>
                  <a:srgbClr val="000099"/>
                </a:solidFill>
              </a:rPr>
              <a:t> </a:t>
            </a:r>
            <a:r>
              <a:rPr sz="3600" spc="-10" dirty="0">
                <a:solidFill>
                  <a:srgbClr val="000099"/>
                </a:solidFill>
              </a:rPr>
              <a:t>Algorithm</a:t>
            </a:r>
            <a:endParaRPr sz="3600"/>
          </a:p>
        </p:txBody>
      </p:sp>
      <p:sp>
        <p:nvSpPr>
          <p:cNvPr id="3" name="object 3"/>
          <p:cNvSpPr txBox="1"/>
          <p:nvPr/>
        </p:nvSpPr>
        <p:spPr>
          <a:xfrm>
            <a:off x="1526794" y="1153413"/>
            <a:ext cx="9001760" cy="4890770"/>
          </a:xfrm>
          <a:prstGeom prst="rect">
            <a:avLst/>
          </a:prstGeom>
        </p:spPr>
        <p:txBody>
          <a:bodyPr vert="horz" wrap="square" lIns="0" tIns="12065" rIns="0" bIns="0" rtlCol="0">
            <a:spAutoFit/>
          </a:bodyPr>
          <a:lstStyle/>
          <a:p>
            <a:pPr marL="355600" marR="93980" indent="-342900">
              <a:lnSpc>
                <a:spcPct val="100000"/>
              </a:lnSpc>
              <a:spcBef>
                <a:spcPts val="95"/>
              </a:spcBef>
              <a:buFont typeface="Arial MT"/>
              <a:buChar char="•"/>
              <a:tabLst>
                <a:tab pos="354965" algn="l"/>
                <a:tab pos="355600" algn="l"/>
              </a:tabLst>
            </a:pPr>
            <a:r>
              <a:rPr sz="2800" spc="-5" dirty="0">
                <a:latin typeface="Calibri"/>
                <a:cs typeface="Calibri"/>
              </a:rPr>
              <a:t>An</a:t>
            </a:r>
            <a:r>
              <a:rPr sz="2800" spc="10" dirty="0">
                <a:latin typeface="Calibri"/>
                <a:cs typeface="Calibri"/>
              </a:rPr>
              <a:t> </a:t>
            </a:r>
            <a:r>
              <a:rPr sz="2800" spc="-10" dirty="0">
                <a:latin typeface="Calibri"/>
                <a:cs typeface="Calibri"/>
              </a:rPr>
              <a:t>algorithm</a:t>
            </a:r>
            <a:r>
              <a:rPr sz="2800" spc="15" dirty="0">
                <a:latin typeface="Calibri"/>
                <a:cs typeface="Calibri"/>
              </a:rPr>
              <a:t> </a:t>
            </a:r>
            <a:r>
              <a:rPr sz="2800" spc="-5" dirty="0">
                <a:latin typeface="Calibri"/>
                <a:cs typeface="Calibri"/>
              </a:rPr>
              <a:t>is</a:t>
            </a:r>
            <a:r>
              <a:rPr sz="2800" dirty="0">
                <a:latin typeface="Calibri"/>
                <a:cs typeface="Calibri"/>
              </a:rPr>
              <a:t> </a:t>
            </a:r>
            <a:r>
              <a:rPr sz="2800" spc="-5" dirty="0">
                <a:latin typeface="Calibri"/>
                <a:cs typeface="Calibri"/>
              </a:rPr>
              <a:t>said</a:t>
            </a:r>
            <a:r>
              <a:rPr sz="2800" dirty="0">
                <a:latin typeface="Calibri"/>
                <a:cs typeface="Calibri"/>
              </a:rPr>
              <a:t> </a:t>
            </a:r>
            <a:r>
              <a:rPr sz="2800" spc="-20" dirty="0">
                <a:latin typeface="Calibri"/>
                <a:cs typeface="Calibri"/>
              </a:rPr>
              <a:t>to</a:t>
            </a:r>
            <a:r>
              <a:rPr sz="2800" dirty="0">
                <a:latin typeface="Calibri"/>
                <a:cs typeface="Calibri"/>
              </a:rPr>
              <a:t> </a:t>
            </a:r>
            <a:r>
              <a:rPr sz="2800" spc="-5" dirty="0">
                <a:latin typeface="Calibri"/>
                <a:cs typeface="Calibri"/>
              </a:rPr>
              <a:t>be</a:t>
            </a:r>
            <a:r>
              <a:rPr sz="2800" spc="30" dirty="0">
                <a:latin typeface="Calibri"/>
                <a:cs typeface="Calibri"/>
              </a:rPr>
              <a:t> </a:t>
            </a:r>
            <a:r>
              <a:rPr sz="2800" b="1" spc="-15" dirty="0">
                <a:latin typeface="Calibri"/>
                <a:cs typeface="Calibri"/>
              </a:rPr>
              <a:t>recursive</a:t>
            </a:r>
            <a:r>
              <a:rPr sz="2800" b="1" spc="25" dirty="0">
                <a:latin typeface="Calibri"/>
                <a:cs typeface="Calibri"/>
              </a:rPr>
              <a:t> </a:t>
            </a:r>
            <a:r>
              <a:rPr sz="2800" spc="-5" dirty="0">
                <a:latin typeface="Calibri"/>
                <a:cs typeface="Calibri"/>
              </a:rPr>
              <a:t>if</a:t>
            </a:r>
            <a:r>
              <a:rPr sz="2800" dirty="0">
                <a:latin typeface="Calibri"/>
                <a:cs typeface="Calibri"/>
              </a:rPr>
              <a:t> </a:t>
            </a:r>
            <a:r>
              <a:rPr sz="2800" spc="-5" dirty="0">
                <a:latin typeface="Calibri"/>
                <a:cs typeface="Calibri"/>
              </a:rPr>
              <a:t>the</a:t>
            </a:r>
            <a:r>
              <a:rPr sz="2800" dirty="0">
                <a:latin typeface="Calibri"/>
                <a:cs typeface="Calibri"/>
              </a:rPr>
              <a:t> </a:t>
            </a:r>
            <a:r>
              <a:rPr sz="2800" spc="-5" dirty="0">
                <a:latin typeface="Calibri"/>
                <a:cs typeface="Calibri"/>
              </a:rPr>
              <a:t>same</a:t>
            </a:r>
            <a:r>
              <a:rPr sz="2800" spc="10" dirty="0">
                <a:latin typeface="Calibri"/>
                <a:cs typeface="Calibri"/>
              </a:rPr>
              <a:t> </a:t>
            </a:r>
            <a:r>
              <a:rPr sz="2800" spc="-10" dirty="0">
                <a:latin typeface="Calibri"/>
                <a:cs typeface="Calibri"/>
              </a:rPr>
              <a:t>algorithm</a:t>
            </a:r>
            <a:r>
              <a:rPr sz="2800" spc="5" dirty="0">
                <a:latin typeface="Calibri"/>
                <a:cs typeface="Calibri"/>
              </a:rPr>
              <a:t> </a:t>
            </a:r>
            <a:r>
              <a:rPr sz="2800" spc="-5" dirty="0">
                <a:latin typeface="Calibri"/>
                <a:cs typeface="Calibri"/>
              </a:rPr>
              <a:t>is </a:t>
            </a:r>
            <a:r>
              <a:rPr sz="2800" spc="-615" dirty="0">
                <a:latin typeface="Calibri"/>
                <a:cs typeface="Calibri"/>
              </a:rPr>
              <a:t> </a:t>
            </a:r>
            <a:r>
              <a:rPr sz="2800" spc="-30" dirty="0">
                <a:latin typeface="Calibri"/>
                <a:cs typeface="Calibri"/>
              </a:rPr>
              <a:t>invoked</a:t>
            </a:r>
            <a:r>
              <a:rPr sz="2800" spc="10" dirty="0">
                <a:latin typeface="Calibri"/>
                <a:cs typeface="Calibri"/>
              </a:rPr>
              <a:t> </a:t>
            </a:r>
            <a:r>
              <a:rPr sz="2800" spc="-5" dirty="0">
                <a:latin typeface="Calibri"/>
                <a:cs typeface="Calibri"/>
              </a:rPr>
              <a:t>in</a:t>
            </a:r>
            <a:r>
              <a:rPr sz="2800" dirty="0">
                <a:latin typeface="Calibri"/>
                <a:cs typeface="Calibri"/>
              </a:rPr>
              <a:t> </a:t>
            </a:r>
            <a:r>
              <a:rPr sz="2800" spc="-5" dirty="0">
                <a:latin typeface="Calibri"/>
                <a:cs typeface="Calibri"/>
              </a:rPr>
              <a:t>the body</a:t>
            </a:r>
            <a:r>
              <a:rPr sz="2800" spc="15" dirty="0">
                <a:latin typeface="Calibri"/>
                <a:cs typeface="Calibri"/>
              </a:rPr>
              <a:t> </a:t>
            </a:r>
            <a:r>
              <a:rPr sz="2800" spc="-10" dirty="0">
                <a:latin typeface="Calibri"/>
                <a:cs typeface="Calibri"/>
              </a:rPr>
              <a:t>(direct</a:t>
            </a:r>
            <a:r>
              <a:rPr sz="2800" dirty="0">
                <a:latin typeface="Calibri"/>
                <a:cs typeface="Calibri"/>
              </a:rPr>
              <a:t> </a:t>
            </a:r>
            <a:r>
              <a:rPr sz="2800" spc="-15" dirty="0">
                <a:latin typeface="Calibri"/>
                <a:cs typeface="Calibri"/>
              </a:rPr>
              <a:t>recursive).</a:t>
            </a:r>
            <a:endParaRPr sz="2800">
              <a:latin typeface="Calibri"/>
              <a:cs typeface="Calibri"/>
            </a:endParaRPr>
          </a:p>
          <a:p>
            <a:pPr marL="355600" marR="5080" indent="-342900">
              <a:lnSpc>
                <a:spcPct val="100000"/>
              </a:lnSpc>
              <a:spcBef>
                <a:spcPts val="675"/>
              </a:spcBef>
              <a:buFont typeface="Arial MT"/>
              <a:buChar char="•"/>
              <a:tabLst>
                <a:tab pos="354965" algn="l"/>
                <a:tab pos="355600" algn="l"/>
              </a:tabLst>
            </a:pPr>
            <a:r>
              <a:rPr sz="2800" spc="-10" dirty="0">
                <a:latin typeface="Calibri"/>
                <a:cs typeface="Calibri"/>
              </a:rPr>
              <a:t>Algorithm</a:t>
            </a:r>
            <a:r>
              <a:rPr sz="2800" spc="25" dirty="0">
                <a:latin typeface="Calibri"/>
                <a:cs typeface="Calibri"/>
              </a:rPr>
              <a:t> </a:t>
            </a:r>
            <a:r>
              <a:rPr sz="2800" b="1" i="1" spc="-5" dirty="0">
                <a:latin typeface="Calibri"/>
                <a:cs typeface="Calibri"/>
              </a:rPr>
              <a:t>A</a:t>
            </a:r>
            <a:r>
              <a:rPr sz="2800" b="1" i="1" spc="15" dirty="0">
                <a:latin typeface="Calibri"/>
                <a:cs typeface="Calibri"/>
              </a:rPr>
              <a:t> </a:t>
            </a:r>
            <a:r>
              <a:rPr sz="2800" spc="-5" dirty="0">
                <a:latin typeface="Calibri"/>
                <a:cs typeface="Calibri"/>
              </a:rPr>
              <a:t>is</a:t>
            </a:r>
            <a:r>
              <a:rPr sz="2800" dirty="0">
                <a:latin typeface="Calibri"/>
                <a:cs typeface="Calibri"/>
              </a:rPr>
              <a:t> </a:t>
            </a:r>
            <a:r>
              <a:rPr sz="2800" spc="-5" dirty="0">
                <a:latin typeface="Calibri"/>
                <a:cs typeface="Calibri"/>
              </a:rPr>
              <a:t>said</a:t>
            </a:r>
            <a:r>
              <a:rPr sz="2800" dirty="0">
                <a:latin typeface="Calibri"/>
                <a:cs typeface="Calibri"/>
              </a:rPr>
              <a:t> </a:t>
            </a:r>
            <a:r>
              <a:rPr sz="2800" spc="-20" dirty="0">
                <a:latin typeface="Calibri"/>
                <a:cs typeface="Calibri"/>
              </a:rPr>
              <a:t>to</a:t>
            </a:r>
            <a:r>
              <a:rPr sz="2800" dirty="0">
                <a:latin typeface="Calibri"/>
                <a:cs typeface="Calibri"/>
              </a:rPr>
              <a:t> </a:t>
            </a:r>
            <a:r>
              <a:rPr sz="2800" spc="-5" dirty="0">
                <a:latin typeface="Calibri"/>
                <a:cs typeface="Calibri"/>
              </a:rPr>
              <a:t>be</a:t>
            </a:r>
            <a:r>
              <a:rPr sz="2800" spc="15" dirty="0">
                <a:latin typeface="Calibri"/>
                <a:cs typeface="Calibri"/>
              </a:rPr>
              <a:t> </a:t>
            </a:r>
            <a:r>
              <a:rPr sz="2800" b="1" spc="-10" dirty="0">
                <a:latin typeface="Calibri"/>
                <a:cs typeface="Calibri"/>
              </a:rPr>
              <a:t>indirect</a:t>
            </a:r>
            <a:r>
              <a:rPr sz="2800" b="1" spc="25" dirty="0">
                <a:latin typeface="Calibri"/>
                <a:cs typeface="Calibri"/>
              </a:rPr>
              <a:t> </a:t>
            </a:r>
            <a:r>
              <a:rPr sz="2800" b="1" spc="-15" dirty="0">
                <a:latin typeface="Calibri"/>
                <a:cs typeface="Calibri"/>
              </a:rPr>
              <a:t>recursive</a:t>
            </a:r>
            <a:r>
              <a:rPr sz="2800" b="1" spc="50" dirty="0">
                <a:latin typeface="Calibri"/>
                <a:cs typeface="Calibri"/>
              </a:rPr>
              <a:t> </a:t>
            </a:r>
            <a:r>
              <a:rPr sz="2800" spc="-5" dirty="0">
                <a:latin typeface="Calibri"/>
                <a:cs typeface="Calibri"/>
              </a:rPr>
              <a:t>if</a:t>
            </a:r>
            <a:r>
              <a:rPr sz="2800" spc="5" dirty="0">
                <a:latin typeface="Calibri"/>
                <a:cs typeface="Calibri"/>
              </a:rPr>
              <a:t> </a:t>
            </a:r>
            <a:r>
              <a:rPr sz="2800" spc="-10" dirty="0">
                <a:latin typeface="Calibri"/>
                <a:cs typeface="Calibri"/>
              </a:rPr>
              <a:t>it</a:t>
            </a:r>
            <a:r>
              <a:rPr sz="2800" spc="-5" dirty="0">
                <a:latin typeface="Calibri"/>
                <a:cs typeface="Calibri"/>
              </a:rPr>
              <a:t> </a:t>
            </a:r>
            <a:r>
              <a:rPr sz="2800" spc="-10" dirty="0">
                <a:latin typeface="Calibri"/>
                <a:cs typeface="Calibri"/>
              </a:rPr>
              <a:t>calls</a:t>
            </a:r>
            <a:r>
              <a:rPr sz="2800" spc="5" dirty="0">
                <a:latin typeface="Calibri"/>
                <a:cs typeface="Calibri"/>
              </a:rPr>
              <a:t> </a:t>
            </a:r>
            <a:r>
              <a:rPr sz="2800" spc="-5" dirty="0">
                <a:latin typeface="Calibri"/>
                <a:cs typeface="Calibri"/>
              </a:rPr>
              <a:t>another </a:t>
            </a:r>
            <a:r>
              <a:rPr sz="2800" spc="-620" dirty="0">
                <a:latin typeface="Calibri"/>
                <a:cs typeface="Calibri"/>
              </a:rPr>
              <a:t> </a:t>
            </a:r>
            <a:r>
              <a:rPr sz="2800" spc="-10" dirty="0">
                <a:latin typeface="Calibri"/>
                <a:cs typeface="Calibri"/>
              </a:rPr>
              <a:t>algorithm</a:t>
            </a:r>
            <a:r>
              <a:rPr sz="2800" dirty="0">
                <a:latin typeface="Calibri"/>
                <a:cs typeface="Calibri"/>
              </a:rPr>
              <a:t> </a:t>
            </a:r>
            <a:r>
              <a:rPr sz="2800" spc="-5" dirty="0">
                <a:latin typeface="Calibri"/>
                <a:cs typeface="Calibri"/>
              </a:rPr>
              <a:t>which</a:t>
            </a:r>
            <a:r>
              <a:rPr sz="2800" spc="15" dirty="0">
                <a:latin typeface="Calibri"/>
                <a:cs typeface="Calibri"/>
              </a:rPr>
              <a:t> </a:t>
            </a:r>
            <a:r>
              <a:rPr sz="2800" spc="-5" dirty="0">
                <a:latin typeface="Calibri"/>
                <a:cs typeface="Calibri"/>
              </a:rPr>
              <a:t>in</a:t>
            </a:r>
            <a:r>
              <a:rPr sz="2800" dirty="0">
                <a:latin typeface="Calibri"/>
                <a:cs typeface="Calibri"/>
              </a:rPr>
              <a:t> </a:t>
            </a:r>
            <a:r>
              <a:rPr sz="2800" spc="-5" dirty="0">
                <a:latin typeface="Calibri"/>
                <a:cs typeface="Calibri"/>
              </a:rPr>
              <a:t>turn</a:t>
            </a:r>
            <a:r>
              <a:rPr sz="2800" spc="20" dirty="0">
                <a:latin typeface="Calibri"/>
                <a:cs typeface="Calibri"/>
              </a:rPr>
              <a:t> </a:t>
            </a:r>
            <a:r>
              <a:rPr sz="2800" spc="-10" dirty="0">
                <a:latin typeface="Calibri"/>
                <a:cs typeface="Calibri"/>
              </a:rPr>
              <a:t>calls</a:t>
            </a:r>
            <a:r>
              <a:rPr sz="2800" spc="-5" dirty="0">
                <a:latin typeface="Calibri"/>
                <a:cs typeface="Calibri"/>
              </a:rPr>
              <a:t> </a:t>
            </a:r>
            <a:r>
              <a:rPr sz="2800" spc="5" dirty="0">
                <a:latin typeface="Calibri"/>
                <a:cs typeface="Calibri"/>
              </a:rPr>
              <a:t>A.</a:t>
            </a:r>
            <a:endParaRPr sz="2800">
              <a:latin typeface="Calibri"/>
              <a:cs typeface="Calibri"/>
            </a:endParaRPr>
          </a:p>
          <a:p>
            <a:pPr marL="355600" indent="-342900">
              <a:lnSpc>
                <a:spcPct val="100000"/>
              </a:lnSpc>
              <a:spcBef>
                <a:spcPts val="670"/>
              </a:spcBef>
              <a:buFont typeface="Arial MT"/>
              <a:buChar char="•"/>
              <a:tabLst>
                <a:tab pos="354965" algn="l"/>
                <a:tab pos="355600" algn="l"/>
                <a:tab pos="5416550" algn="l"/>
              </a:tabLst>
            </a:pPr>
            <a:r>
              <a:rPr sz="2800" spc="-15" dirty="0">
                <a:latin typeface="Calibri"/>
                <a:cs typeface="Calibri"/>
              </a:rPr>
              <a:t>Example</a:t>
            </a:r>
            <a:r>
              <a:rPr sz="2800" spc="10" dirty="0">
                <a:latin typeface="Calibri"/>
                <a:cs typeface="Calibri"/>
              </a:rPr>
              <a:t> </a:t>
            </a:r>
            <a:r>
              <a:rPr sz="2800" spc="-5" dirty="0">
                <a:latin typeface="Calibri"/>
                <a:cs typeface="Calibri"/>
              </a:rPr>
              <a:t>1:</a:t>
            </a:r>
            <a:r>
              <a:rPr sz="2800" spc="20" dirty="0">
                <a:latin typeface="Calibri"/>
                <a:cs typeface="Calibri"/>
              </a:rPr>
              <a:t> </a:t>
            </a:r>
            <a:r>
              <a:rPr sz="2800" spc="-15" dirty="0">
                <a:latin typeface="Calibri"/>
                <a:cs typeface="Calibri"/>
              </a:rPr>
              <a:t>Factorial</a:t>
            </a:r>
            <a:r>
              <a:rPr sz="2800" spc="10" dirty="0">
                <a:latin typeface="Calibri"/>
                <a:cs typeface="Calibri"/>
              </a:rPr>
              <a:t> </a:t>
            </a:r>
            <a:r>
              <a:rPr sz="2800" spc="-15" dirty="0">
                <a:latin typeface="Calibri"/>
                <a:cs typeface="Calibri"/>
              </a:rPr>
              <a:t>computation	</a:t>
            </a:r>
            <a:r>
              <a:rPr sz="2800" spc="-5" dirty="0">
                <a:latin typeface="Calibri"/>
                <a:cs typeface="Calibri"/>
              </a:rPr>
              <a:t>n!</a:t>
            </a:r>
            <a:r>
              <a:rPr sz="2800" dirty="0">
                <a:latin typeface="Calibri"/>
                <a:cs typeface="Calibri"/>
              </a:rPr>
              <a:t> </a:t>
            </a:r>
            <a:r>
              <a:rPr sz="2800" spc="-5" dirty="0">
                <a:latin typeface="Calibri"/>
                <a:cs typeface="Calibri"/>
              </a:rPr>
              <a:t>= n *</a:t>
            </a:r>
            <a:r>
              <a:rPr sz="2800" dirty="0">
                <a:latin typeface="Calibri"/>
                <a:cs typeface="Calibri"/>
              </a:rPr>
              <a:t> (n-1)!</a:t>
            </a:r>
            <a:endParaRPr sz="2800">
              <a:latin typeface="Calibri"/>
              <a:cs typeface="Calibri"/>
            </a:endParaRPr>
          </a:p>
          <a:p>
            <a:pPr marL="355600" indent="-342900">
              <a:lnSpc>
                <a:spcPct val="100000"/>
              </a:lnSpc>
              <a:spcBef>
                <a:spcPts val="675"/>
              </a:spcBef>
              <a:buFont typeface="Arial MT"/>
              <a:buChar char="•"/>
              <a:tabLst>
                <a:tab pos="354965" algn="l"/>
                <a:tab pos="355600" algn="l"/>
              </a:tabLst>
            </a:pPr>
            <a:r>
              <a:rPr sz="2800" spc="-10" dirty="0">
                <a:latin typeface="Calibri"/>
                <a:cs typeface="Calibri"/>
              </a:rPr>
              <a:t>Example</a:t>
            </a:r>
            <a:r>
              <a:rPr sz="2800" spc="-15" dirty="0">
                <a:latin typeface="Calibri"/>
                <a:cs typeface="Calibri"/>
              </a:rPr>
              <a:t> </a:t>
            </a:r>
            <a:r>
              <a:rPr sz="2800" spc="-5" dirty="0">
                <a:latin typeface="Calibri"/>
                <a:cs typeface="Calibri"/>
              </a:rPr>
              <a:t>2:</a:t>
            </a:r>
            <a:r>
              <a:rPr sz="2800" spc="5" dirty="0">
                <a:latin typeface="Calibri"/>
                <a:cs typeface="Calibri"/>
              </a:rPr>
              <a:t> </a:t>
            </a:r>
            <a:r>
              <a:rPr sz="2800" spc="-5" dirty="0">
                <a:latin typeface="Calibri"/>
                <a:cs typeface="Calibri"/>
              </a:rPr>
              <a:t>Binomial</a:t>
            </a:r>
            <a:r>
              <a:rPr sz="2800" spc="15" dirty="0">
                <a:latin typeface="Calibri"/>
                <a:cs typeface="Calibri"/>
              </a:rPr>
              <a:t> </a:t>
            </a:r>
            <a:r>
              <a:rPr sz="2800" spc="-15" dirty="0">
                <a:latin typeface="Calibri"/>
                <a:cs typeface="Calibri"/>
              </a:rPr>
              <a:t>coefficient</a:t>
            </a:r>
            <a:r>
              <a:rPr sz="2800" spc="-10" dirty="0">
                <a:latin typeface="Calibri"/>
                <a:cs typeface="Calibri"/>
              </a:rPr>
              <a:t> </a:t>
            </a:r>
            <a:r>
              <a:rPr sz="2800" spc="-15" dirty="0">
                <a:latin typeface="Calibri"/>
                <a:cs typeface="Calibri"/>
              </a:rPr>
              <a:t>computation</a:t>
            </a:r>
            <a:endParaRPr sz="2800">
              <a:latin typeface="Calibri"/>
              <a:cs typeface="Calibri"/>
            </a:endParaRPr>
          </a:p>
          <a:p>
            <a:pPr>
              <a:lnSpc>
                <a:spcPct val="100000"/>
              </a:lnSpc>
              <a:buFont typeface="Arial MT"/>
              <a:buChar char="•"/>
            </a:pPr>
            <a:endParaRPr sz="3200">
              <a:latin typeface="Calibri"/>
              <a:cs typeface="Calibri"/>
            </a:endParaRPr>
          </a:p>
          <a:p>
            <a:pPr>
              <a:lnSpc>
                <a:spcPct val="100000"/>
              </a:lnSpc>
              <a:spcBef>
                <a:spcPts val="10"/>
              </a:spcBef>
              <a:buFont typeface="Arial MT"/>
              <a:buChar char="•"/>
            </a:pPr>
            <a:endParaRPr sz="3950">
              <a:latin typeface="Calibri"/>
              <a:cs typeface="Calibri"/>
            </a:endParaRPr>
          </a:p>
          <a:p>
            <a:pPr marL="355600" indent="-342900">
              <a:lnSpc>
                <a:spcPct val="100000"/>
              </a:lnSpc>
              <a:buFont typeface="Arial MT"/>
              <a:buChar char="•"/>
              <a:tabLst>
                <a:tab pos="354965" algn="l"/>
                <a:tab pos="355600" algn="l"/>
              </a:tabLst>
            </a:pPr>
            <a:r>
              <a:rPr sz="2800" spc="-10" dirty="0">
                <a:latin typeface="Calibri"/>
                <a:cs typeface="Calibri"/>
              </a:rPr>
              <a:t>Example</a:t>
            </a:r>
            <a:r>
              <a:rPr sz="2800" spc="-20" dirty="0">
                <a:latin typeface="Calibri"/>
                <a:cs typeface="Calibri"/>
              </a:rPr>
              <a:t> </a:t>
            </a:r>
            <a:r>
              <a:rPr sz="2800" spc="-5" dirty="0">
                <a:latin typeface="Calibri"/>
                <a:cs typeface="Calibri"/>
              </a:rPr>
              <a:t>3:</a:t>
            </a:r>
            <a:r>
              <a:rPr sz="2800" dirty="0">
                <a:latin typeface="Calibri"/>
                <a:cs typeface="Calibri"/>
              </a:rPr>
              <a:t> </a:t>
            </a:r>
            <a:r>
              <a:rPr sz="2800" spc="-60" dirty="0">
                <a:latin typeface="Calibri"/>
                <a:cs typeface="Calibri"/>
              </a:rPr>
              <a:t>Tower</a:t>
            </a:r>
            <a:r>
              <a:rPr sz="2800" spc="-10" dirty="0">
                <a:latin typeface="Calibri"/>
                <a:cs typeface="Calibri"/>
              </a:rPr>
              <a:t> </a:t>
            </a:r>
            <a:r>
              <a:rPr sz="2800" spc="-5" dirty="0">
                <a:latin typeface="Calibri"/>
                <a:cs typeface="Calibri"/>
              </a:rPr>
              <a:t>of</a:t>
            </a:r>
            <a:r>
              <a:rPr sz="2800" spc="-15" dirty="0">
                <a:latin typeface="Calibri"/>
                <a:cs typeface="Calibri"/>
              </a:rPr>
              <a:t> </a:t>
            </a:r>
            <a:r>
              <a:rPr sz="2800" spc="-5" dirty="0">
                <a:latin typeface="Calibri"/>
                <a:cs typeface="Calibri"/>
              </a:rPr>
              <a:t>Hanoi</a:t>
            </a:r>
            <a:r>
              <a:rPr sz="2800" spc="-10" dirty="0">
                <a:latin typeface="Calibri"/>
                <a:cs typeface="Calibri"/>
              </a:rPr>
              <a:t> </a:t>
            </a:r>
            <a:r>
              <a:rPr sz="2800" spc="-15" dirty="0">
                <a:latin typeface="Calibri"/>
                <a:cs typeface="Calibri"/>
              </a:rPr>
              <a:t>problem</a:t>
            </a:r>
            <a:endParaRPr sz="2800">
              <a:latin typeface="Calibri"/>
              <a:cs typeface="Calibri"/>
            </a:endParaRPr>
          </a:p>
          <a:p>
            <a:pPr marL="355600" indent="-342900">
              <a:lnSpc>
                <a:spcPct val="100000"/>
              </a:lnSpc>
              <a:spcBef>
                <a:spcPts val="675"/>
              </a:spcBef>
              <a:buFont typeface="Arial MT"/>
              <a:buChar char="•"/>
              <a:tabLst>
                <a:tab pos="354965" algn="l"/>
                <a:tab pos="355600" algn="l"/>
              </a:tabLst>
            </a:pPr>
            <a:r>
              <a:rPr sz="2800" spc="-10" dirty="0">
                <a:latin typeface="Calibri"/>
                <a:cs typeface="Calibri"/>
              </a:rPr>
              <a:t>Example</a:t>
            </a:r>
            <a:r>
              <a:rPr sz="2800" spc="-20" dirty="0">
                <a:latin typeface="Calibri"/>
                <a:cs typeface="Calibri"/>
              </a:rPr>
              <a:t> </a:t>
            </a:r>
            <a:r>
              <a:rPr sz="2800" spc="-5" dirty="0">
                <a:latin typeface="Calibri"/>
                <a:cs typeface="Calibri"/>
              </a:rPr>
              <a:t>4:</a:t>
            </a:r>
            <a:r>
              <a:rPr sz="2800" dirty="0">
                <a:latin typeface="Calibri"/>
                <a:cs typeface="Calibri"/>
              </a:rPr>
              <a:t> </a:t>
            </a:r>
            <a:r>
              <a:rPr sz="2800" spc="-15" dirty="0">
                <a:latin typeface="Calibri"/>
                <a:cs typeface="Calibri"/>
              </a:rPr>
              <a:t>Permutation</a:t>
            </a:r>
            <a:r>
              <a:rPr sz="2800" spc="30" dirty="0">
                <a:latin typeface="Calibri"/>
                <a:cs typeface="Calibri"/>
              </a:rPr>
              <a:t> </a:t>
            </a:r>
            <a:r>
              <a:rPr sz="2800" spc="-20" dirty="0">
                <a:latin typeface="Calibri"/>
                <a:cs typeface="Calibri"/>
              </a:rPr>
              <a:t>Generator</a:t>
            </a:r>
            <a:endParaRPr sz="2800">
              <a:latin typeface="Calibri"/>
              <a:cs typeface="Calibri"/>
            </a:endParaRPr>
          </a:p>
        </p:txBody>
      </p:sp>
      <p:pic>
        <p:nvPicPr>
          <p:cNvPr id="4" name="object 4"/>
          <p:cNvPicPr/>
          <p:nvPr/>
        </p:nvPicPr>
        <p:blipFill>
          <a:blip r:embed="rId2" cstate="print"/>
          <a:stretch>
            <a:fillRect/>
          </a:stretch>
        </p:blipFill>
        <p:spPr>
          <a:xfrm>
            <a:off x="4724399" y="4114809"/>
            <a:ext cx="4867420" cy="914390"/>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13</a:t>
            </a:fld>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62F1C-1146-6C8F-8395-7EA46A1CC11E}"/>
              </a:ext>
            </a:extLst>
          </p:cNvPr>
          <p:cNvSpPr>
            <a:spLocks noGrp="1"/>
          </p:cNvSpPr>
          <p:nvPr>
            <p:ph type="title"/>
          </p:nvPr>
        </p:nvSpPr>
        <p:spPr>
          <a:xfrm>
            <a:off x="838200" y="813534"/>
            <a:ext cx="10515600" cy="575652"/>
          </a:xfrm>
        </p:spPr>
        <p:txBody>
          <a:bodyPr>
            <a:normAutofit fontScale="90000"/>
          </a:bodyPr>
          <a:lstStyle/>
          <a:p>
            <a:r>
              <a:rPr lang="en-US" sz="3600" b="1" dirty="0">
                <a:solidFill>
                  <a:schemeClr val="accent1"/>
                </a:solidFill>
              </a:rPr>
              <a:t>Analysis Algorithms</a:t>
            </a:r>
            <a:endParaRPr lang="en-IN" sz="3600" b="1" dirty="0">
              <a:solidFill>
                <a:schemeClr val="accent1"/>
              </a:solidFill>
            </a:endParaRPr>
          </a:p>
        </p:txBody>
      </p:sp>
      <p:sp>
        <p:nvSpPr>
          <p:cNvPr id="3" name="Content Placeholder 2">
            <a:extLst>
              <a:ext uri="{FF2B5EF4-FFF2-40B4-BE49-F238E27FC236}">
                <a16:creationId xmlns:a16="http://schemas.microsoft.com/office/drawing/2014/main" id="{DBE09296-332D-4BAD-93B2-90AA8A7E6390}"/>
              </a:ext>
            </a:extLst>
          </p:cNvPr>
          <p:cNvSpPr>
            <a:spLocks noGrp="1"/>
          </p:cNvSpPr>
          <p:nvPr>
            <p:ph idx="1"/>
          </p:nvPr>
        </p:nvSpPr>
        <p:spPr>
          <a:xfrm>
            <a:off x="583223" y="1535478"/>
            <a:ext cx="10515600" cy="4351338"/>
          </a:xfrm>
        </p:spPr>
        <p:txBody>
          <a:bodyPr/>
          <a:lstStyle/>
          <a:p>
            <a:r>
              <a:rPr lang="en-US" dirty="0"/>
              <a:t>The efficiency of </a:t>
            </a:r>
            <a:r>
              <a:rPr lang="en-IN" dirty="0"/>
              <a:t>an algorithm can be decided by measuring its performance of an algorithm. We can measure the performance of an algorithm by computing two factors. </a:t>
            </a:r>
          </a:p>
          <a:p>
            <a:pPr marL="514350" indent="-514350">
              <a:buAutoNum type="arabicPeriod"/>
            </a:pPr>
            <a:r>
              <a:rPr lang="en-IN" dirty="0"/>
              <a:t>The amount of time required by an algorithm to execute.</a:t>
            </a:r>
          </a:p>
          <a:p>
            <a:pPr marL="514350" indent="-514350">
              <a:buAutoNum type="arabicPeriod"/>
            </a:pPr>
            <a:r>
              <a:rPr lang="en-IN" dirty="0"/>
              <a:t>Amount of storage required by an algorithm.</a:t>
            </a:r>
          </a:p>
          <a:p>
            <a:pPr marL="0" indent="0">
              <a:buNone/>
            </a:pPr>
            <a:r>
              <a:rPr lang="en-IN" dirty="0"/>
              <a:t>This is popularly known as the time complexity and space complexity of the</a:t>
            </a:r>
          </a:p>
          <a:p>
            <a:pPr marL="0" indent="0">
              <a:buNone/>
            </a:pPr>
            <a:endParaRPr lang="en-IN" dirty="0"/>
          </a:p>
        </p:txBody>
      </p:sp>
    </p:spTree>
    <p:extLst>
      <p:ext uri="{BB962C8B-B14F-4D97-AF65-F5344CB8AC3E}">
        <p14:creationId xmlns:p14="http://schemas.microsoft.com/office/powerpoint/2010/main" val="258503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F079-DEFD-D30C-A794-441C81D026B8}"/>
              </a:ext>
            </a:extLst>
          </p:cNvPr>
          <p:cNvSpPr>
            <a:spLocks noGrp="1"/>
          </p:cNvSpPr>
          <p:nvPr>
            <p:ph type="title"/>
          </p:nvPr>
        </p:nvSpPr>
        <p:spPr/>
        <p:txBody>
          <a:bodyPr/>
          <a:lstStyle/>
          <a:p>
            <a:r>
              <a:rPr lang="en-US" b="1" dirty="0">
                <a:solidFill>
                  <a:schemeClr val="accent1"/>
                </a:solidFill>
              </a:rPr>
              <a:t>Analysis Algorithms</a:t>
            </a:r>
            <a:endParaRPr lang="en-IN" dirty="0">
              <a:solidFill>
                <a:schemeClr val="accent1"/>
              </a:solidFill>
            </a:endParaRPr>
          </a:p>
        </p:txBody>
      </p:sp>
      <p:pic>
        <p:nvPicPr>
          <p:cNvPr id="5" name="Content Placeholder 4">
            <a:extLst>
              <a:ext uri="{FF2B5EF4-FFF2-40B4-BE49-F238E27FC236}">
                <a16:creationId xmlns:a16="http://schemas.microsoft.com/office/drawing/2014/main" id="{F06FF8D3-A0C2-A790-44F1-AD2FE10EB4DD}"/>
              </a:ext>
            </a:extLst>
          </p:cNvPr>
          <p:cNvPicPr>
            <a:picLocks noGrp="1" noChangeAspect="1"/>
          </p:cNvPicPr>
          <p:nvPr>
            <p:ph idx="1"/>
          </p:nvPr>
        </p:nvPicPr>
        <p:blipFill>
          <a:blip r:embed="rId2"/>
          <a:stretch>
            <a:fillRect/>
          </a:stretch>
        </p:blipFill>
        <p:spPr>
          <a:xfrm>
            <a:off x="2718533" y="1825625"/>
            <a:ext cx="6754933" cy="4351338"/>
          </a:xfrm>
          <a:prstGeom prst="rect">
            <a:avLst/>
          </a:prstGeom>
        </p:spPr>
      </p:pic>
    </p:spTree>
    <p:extLst>
      <p:ext uri="{BB962C8B-B14F-4D97-AF65-F5344CB8AC3E}">
        <p14:creationId xmlns:p14="http://schemas.microsoft.com/office/powerpoint/2010/main" val="3223760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42F2C-3BF4-3430-05A2-F5379E05E003}"/>
              </a:ext>
            </a:extLst>
          </p:cNvPr>
          <p:cNvSpPr>
            <a:spLocks noGrp="1"/>
          </p:cNvSpPr>
          <p:nvPr>
            <p:ph type="title"/>
          </p:nvPr>
        </p:nvSpPr>
        <p:spPr/>
        <p:txBody>
          <a:bodyPr/>
          <a:lstStyle/>
          <a:p>
            <a:r>
              <a:rPr lang="en-IN" dirty="0">
                <a:solidFill>
                  <a:schemeClr val="accent1"/>
                </a:solidFill>
              </a:rPr>
              <a:t>Space complexity</a:t>
            </a:r>
          </a:p>
        </p:txBody>
      </p:sp>
      <p:sp>
        <p:nvSpPr>
          <p:cNvPr id="3" name="Content Placeholder 2">
            <a:extLst>
              <a:ext uri="{FF2B5EF4-FFF2-40B4-BE49-F238E27FC236}">
                <a16:creationId xmlns:a16="http://schemas.microsoft.com/office/drawing/2014/main" id="{BF51BA51-CDA0-9D06-0740-AFA0C7C96E32}"/>
              </a:ext>
            </a:extLst>
          </p:cNvPr>
          <p:cNvSpPr>
            <a:spLocks noGrp="1"/>
          </p:cNvSpPr>
          <p:nvPr>
            <p:ph idx="1"/>
          </p:nvPr>
        </p:nvSpPr>
        <p:spPr/>
        <p:txBody>
          <a:bodyPr/>
          <a:lstStyle/>
          <a:p>
            <a:r>
              <a:rPr lang="en-IN" dirty="0"/>
              <a:t>The space complexity can be defined as amount of memory required by an algorithm to run</a:t>
            </a:r>
          </a:p>
          <a:p>
            <a:r>
              <a:rPr lang="en-IN" dirty="0"/>
              <a:t>To compute the space complexity we use two factors: constant and instance characteristics. The space requirement S(p) can be given as: </a:t>
            </a:r>
          </a:p>
          <a:p>
            <a:pPr marL="0" indent="0">
              <a:buNone/>
            </a:pPr>
            <a:r>
              <a:rPr lang="en-IN" dirty="0"/>
              <a:t>                              S(p)= C + </a:t>
            </a:r>
            <a:r>
              <a:rPr lang="en-IN" dirty="0" err="1"/>
              <a:t>Sp</a:t>
            </a:r>
            <a:endParaRPr lang="en-IN" dirty="0"/>
          </a:p>
          <a:p>
            <a:pPr marL="0" indent="0">
              <a:buNone/>
            </a:pPr>
            <a:r>
              <a:rPr lang="en-IN" dirty="0"/>
              <a:t>C is constant- fixed part and it denotes the space of inputs and outputs. The amount of space taken by instruction, variables and identifiers. </a:t>
            </a:r>
            <a:r>
              <a:rPr lang="en-IN" dirty="0" err="1"/>
              <a:t>Sp</a:t>
            </a:r>
            <a:r>
              <a:rPr lang="en-IN" dirty="0"/>
              <a:t> is a space dependent upon instance characteristics. This is a variable part whose space requirement depends on particular problem instance</a:t>
            </a:r>
          </a:p>
        </p:txBody>
      </p:sp>
    </p:spTree>
    <p:extLst>
      <p:ext uri="{BB962C8B-B14F-4D97-AF65-F5344CB8AC3E}">
        <p14:creationId xmlns:p14="http://schemas.microsoft.com/office/powerpoint/2010/main" val="1854778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84FB-08FA-CB0B-78D9-5A0F8323EF4D}"/>
              </a:ext>
            </a:extLst>
          </p:cNvPr>
          <p:cNvSpPr>
            <a:spLocks noGrp="1"/>
          </p:cNvSpPr>
          <p:nvPr>
            <p:ph type="title"/>
          </p:nvPr>
        </p:nvSpPr>
        <p:spPr/>
        <p:txBody>
          <a:bodyPr/>
          <a:lstStyle/>
          <a:p>
            <a:r>
              <a:rPr lang="en-IN" dirty="0"/>
              <a:t>Example:</a:t>
            </a:r>
          </a:p>
        </p:txBody>
      </p:sp>
      <p:sp>
        <p:nvSpPr>
          <p:cNvPr id="3" name="Content Placeholder 2">
            <a:extLst>
              <a:ext uri="{FF2B5EF4-FFF2-40B4-BE49-F238E27FC236}">
                <a16:creationId xmlns:a16="http://schemas.microsoft.com/office/drawing/2014/main" id="{0C656D44-D0C0-1400-EE70-7BF4F090E0EA}"/>
              </a:ext>
            </a:extLst>
          </p:cNvPr>
          <p:cNvSpPr>
            <a:spLocks noGrp="1"/>
          </p:cNvSpPr>
          <p:nvPr>
            <p:ph idx="1"/>
          </p:nvPr>
        </p:nvSpPr>
        <p:spPr/>
        <p:txBody>
          <a:bodyPr>
            <a:normAutofit lnSpcReduction="10000"/>
          </a:bodyPr>
          <a:lstStyle/>
          <a:p>
            <a:r>
              <a:rPr lang="en-IN" dirty="0"/>
              <a:t>Add(</a:t>
            </a:r>
            <a:r>
              <a:rPr lang="en-IN" dirty="0" err="1"/>
              <a:t>a,b</a:t>
            </a:r>
            <a:r>
              <a:rPr lang="en-IN" dirty="0"/>
              <a:t>)</a:t>
            </a:r>
          </a:p>
          <a:p>
            <a:r>
              <a:rPr lang="en-IN" dirty="0"/>
              <a:t>Return </a:t>
            </a:r>
            <a:r>
              <a:rPr lang="en-IN" dirty="0" err="1"/>
              <a:t>a+b</a:t>
            </a:r>
            <a:endParaRPr lang="en-IN" dirty="0"/>
          </a:p>
          <a:p>
            <a:pPr marL="0" indent="0">
              <a:buNone/>
            </a:pPr>
            <a:r>
              <a:rPr lang="en-IN" dirty="0"/>
              <a:t>S(p)= </a:t>
            </a:r>
            <a:r>
              <a:rPr lang="en-IN" dirty="0" err="1"/>
              <a:t>c+Sp</a:t>
            </a:r>
            <a:endParaRPr lang="en-IN" dirty="0"/>
          </a:p>
          <a:p>
            <a:pPr marL="0" indent="0">
              <a:buNone/>
            </a:pPr>
            <a:r>
              <a:rPr lang="en-IN" dirty="0"/>
              <a:t>       = c+0</a:t>
            </a:r>
          </a:p>
          <a:p>
            <a:pPr marL="0" indent="0">
              <a:buNone/>
            </a:pPr>
            <a:r>
              <a:rPr lang="en-IN" dirty="0"/>
              <a:t>       =2+0      // </a:t>
            </a:r>
            <a:r>
              <a:rPr lang="en-IN" dirty="0" err="1"/>
              <a:t>a,b</a:t>
            </a:r>
            <a:r>
              <a:rPr lang="en-IN" dirty="0"/>
              <a:t> occupy one word size then total size come to be 2</a:t>
            </a:r>
          </a:p>
          <a:p>
            <a:pPr marL="0" indent="0">
              <a:buNone/>
            </a:pPr>
            <a:r>
              <a:rPr lang="en-IN" dirty="0"/>
              <a:t>     = 2 </a:t>
            </a:r>
          </a:p>
          <a:p>
            <a:pPr marL="0" indent="0">
              <a:buNone/>
            </a:pPr>
            <a:endParaRPr lang="en-IN" dirty="0"/>
          </a:p>
          <a:p>
            <a:pPr marL="0" indent="0">
              <a:buNone/>
            </a:pPr>
            <a:r>
              <a:rPr lang="en-US" dirty="0"/>
              <a:t>c = Constant space used by local variables / parameters</a:t>
            </a:r>
          </a:p>
          <a:p>
            <a:pPr marL="0" indent="0">
              <a:buNone/>
            </a:pPr>
            <a:r>
              <a:rPr lang="en-US" dirty="0"/>
              <a:t>Sₚ = Space used by recursive calls (if any)</a:t>
            </a:r>
            <a:endParaRPr lang="en-IN" dirty="0"/>
          </a:p>
        </p:txBody>
      </p:sp>
    </p:spTree>
    <p:extLst>
      <p:ext uri="{BB962C8B-B14F-4D97-AF65-F5344CB8AC3E}">
        <p14:creationId xmlns:p14="http://schemas.microsoft.com/office/powerpoint/2010/main" val="1218294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FE136-5173-F4F5-D899-0D6E8ACB621B}"/>
              </a:ext>
            </a:extLst>
          </p:cNvPr>
          <p:cNvSpPr>
            <a:spLocks noGrp="1"/>
          </p:cNvSpPr>
          <p:nvPr>
            <p:ph type="title"/>
          </p:nvPr>
        </p:nvSpPr>
        <p:spPr>
          <a:xfrm>
            <a:off x="838200" y="365126"/>
            <a:ext cx="10515600" cy="751498"/>
          </a:xfrm>
        </p:spPr>
        <p:txBody>
          <a:bodyPr/>
          <a:lstStyle/>
          <a:p>
            <a:r>
              <a:rPr lang="en-IN" dirty="0">
                <a:solidFill>
                  <a:schemeClr val="accent1"/>
                </a:solidFill>
              </a:rPr>
              <a:t>Time Complexity</a:t>
            </a:r>
          </a:p>
        </p:txBody>
      </p:sp>
      <p:sp>
        <p:nvSpPr>
          <p:cNvPr id="3" name="Content Placeholder 2">
            <a:extLst>
              <a:ext uri="{FF2B5EF4-FFF2-40B4-BE49-F238E27FC236}">
                <a16:creationId xmlns:a16="http://schemas.microsoft.com/office/drawing/2014/main" id="{534D21B6-4201-F5A9-A0F5-2688ECC562B3}"/>
              </a:ext>
            </a:extLst>
          </p:cNvPr>
          <p:cNvSpPr>
            <a:spLocks noGrp="1"/>
          </p:cNvSpPr>
          <p:nvPr>
            <p:ph idx="1"/>
          </p:nvPr>
        </p:nvSpPr>
        <p:spPr>
          <a:xfrm>
            <a:off x="838200" y="1301262"/>
            <a:ext cx="10515600" cy="5099538"/>
          </a:xfrm>
        </p:spPr>
        <p:txBody>
          <a:bodyPr>
            <a:normAutofit fontScale="92500" lnSpcReduction="10000"/>
          </a:bodyPr>
          <a:lstStyle/>
          <a:p>
            <a:r>
              <a:rPr lang="en-IN" dirty="0"/>
              <a:t>The time complexity of an algorithm is the amount of computer time required by an algorithm to run to completion.</a:t>
            </a:r>
          </a:p>
          <a:p>
            <a:r>
              <a:rPr lang="en-IN" dirty="0"/>
              <a:t>It is difficult to compute the time complexity in terms of physically clocked time for instance, in multiuser system, executing time depends on many factors such as.</a:t>
            </a:r>
          </a:p>
          <a:p>
            <a:r>
              <a:rPr lang="en-IN" dirty="0"/>
              <a:t>System load</a:t>
            </a:r>
          </a:p>
          <a:p>
            <a:r>
              <a:rPr lang="en-IN" dirty="0"/>
              <a:t>Number of other programs running</a:t>
            </a:r>
          </a:p>
          <a:p>
            <a:r>
              <a:rPr lang="en-IN" dirty="0"/>
              <a:t>Instruction set used</a:t>
            </a:r>
          </a:p>
          <a:p>
            <a:r>
              <a:rPr lang="en-IN" dirty="0"/>
              <a:t>Speed of underlying hardware</a:t>
            </a:r>
          </a:p>
          <a:p>
            <a:r>
              <a:rPr lang="en-IN" dirty="0"/>
              <a:t>The time complexity is therefore given in terms of frequency count.</a:t>
            </a:r>
          </a:p>
          <a:p>
            <a:r>
              <a:rPr lang="en-IN" dirty="0"/>
              <a:t>Frequency count is a count denoting the number of times of execution of statement.</a:t>
            </a:r>
          </a:p>
        </p:txBody>
      </p:sp>
    </p:spTree>
    <p:extLst>
      <p:ext uri="{BB962C8B-B14F-4D97-AF65-F5344CB8AC3E}">
        <p14:creationId xmlns:p14="http://schemas.microsoft.com/office/powerpoint/2010/main" val="2690379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3EDD-9F4A-3F28-0274-2DD1DAAD3BEF}"/>
              </a:ext>
            </a:extLst>
          </p:cNvPr>
          <p:cNvSpPr>
            <a:spLocks noGrp="1"/>
          </p:cNvSpPr>
          <p:nvPr>
            <p:ph type="title"/>
          </p:nvPr>
        </p:nvSpPr>
        <p:spPr/>
        <p:txBody>
          <a:bodyPr/>
          <a:lstStyle/>
          <a:p>
            <a:r>
              <a:rPr lang="en-IN" dirty="0"/>
              <a:t>Example:</a:t>
            </a:r>
          </a:p>
        </p:txBody>
      </p:sp>
      <p:sp>
        <p:nvSpPr>
          <p:cNvPr id="3" name="Content Placeholder 2">
            <a:extLst>
              <a:ext uri="{FF2B5EF4-FFF2-40B4-BE49-F238E27FC236}">
                <a16:creationId xmlns:a16="http://schemas.microsoft.com/office/drawing/2014/main" id="{5B314C2B-8A8E-6C34-5A80-336963B7FB2A}"/>
              </a:ext>
            </a:extLst>
          </p:cNvPr>
          <p:cNvSpPr>
            <a:spLocks noGrp="1"/>
          </p:cNvSpPr>
          <p:nvPr>
            <p:ph idx="1"/>
          </p:nvPr>
        </p:nvSpPr>
        <p:spPr/>
        <p:txBody>
          <a:bodyPr/>
          <a:lstStyle/>
          <a:p>
            <a:pPr marL="0" indent="0">
              <a:buNone/>
            </a:pPr>
            <a:r>
              <a:rPr lang="en-IN" dirty="0"/>
              <a:t>Void fun()</a:t>
            </a:r>
          </a:p>
          <a:p>
            <a:pPr marL="0" indent="0">
              <a:buNone/>
            </a:pPr>
            <a:r>
              <a:rPr lang="en-IN" dirty="0"/>
              <a:t>{ </a:t>
            </a:r>
          </a:p>
          <a:p>
            <a:pPr marL="0" indent="0">
              <a:buNone/>
            </a:pPr>
            <a:r>
              <a:rPr lang="en-IN" dirty="0"/>
              <a:t>Int a;</a:t>
            </a:r>
          </a:p>
          <a:p>
            <a:pPr marL="0" indent="0">
              <a:buNone/>
            </a:pPr>
            <a:r>
              <a:rPr lang="en-IN" dirty="0"/>
              <a:t>a-=10;</a:t>
            </a:r>
          </a:p>
          <a:p>
            <a:pPr marL="0" indent="0">
              <a:buNone/>
            </a:pPr>
            <a:r>
              <a:rPr lang="en-IN" dirty="0" err="1"/>
              <a:t>Printf</a:t>
            </a:r>
            <a:r>
              <a:rPr lang="en-IN" dirty="0"/>
              <a:t>(“%d”, a);</a:t>
            </a:r>
          </a:p>
          <a:p>
            <a:pPr marL="0" indent="0">
              <a:buNone/>
            </a:pPr>
            <a:r>
              <a:rPr lang="en-IN" dirty="0"/>
              <a:t>}</a:t>
            </a:r>
          </a:p>
          <a:p>
            <a:pPr marL="0" indent="0">
              <a:buNone/>
            </a:pPr>
            <a:r>
              <a:rPr lang="en-IN" dirty="0"/>
              <a:t>The frequency count is 2 </a:t>
            </a:r>
          </a:p>
        </p:txBody>
      </p:sp>
    </p:spTree>
    <p:extLst>
      <p:ext uri="{BB962C8B-B14F-4D97-AF65-F5344CB8AC3E}">
        <p14:creationId xmlns:p14="http://schemas.microsoft.com/office/powerpoint/2010/main" val="236452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33016" y="914400"/>
            <a:ext cx="9514332" cy="4800600"/>
          </a:xfrm>
          <a:prstGeom prst="rect">
            <a:avLst/>
          </a:prstGeom>
        </p:spPr>
      </p:pic>
      <p:sp>
        <p:nvSpPr>
          <p:cNvPr id="3" name="object 3"/>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2</a:t>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80721-43C3-1388-D21B-790C67965B9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39CE5C6-1905-C53C-A7F5-54ABD1798790}"/>
              </a:ext>
            </a:extLst>
          </p:cNvPr>
          <p:cNvSpPr txBox="1">
            <a:spLocks noGrp="1"/>
          </p:cNvSpPr>
          <p:nvPr>
            <p:ph type="title"/>
          </p:nvPr>
        </p:nvSpPr>
        <p:spPr>
          <a:xfrm>
            <a:off x="1526794" y="316738"/>
            <a:ext cx="188785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99"/>
                </a:solidFill>
              </a:rPr>
              <a:t>M</a:t>
            </a:r>
            <a:r>
              <a:rPr sz="3600" spc="-25" dirty="0">
                <a:solidFill>
                  <a:srgbClr val="000099"/>
                </a:solidFill>
              </a:rPr>
              <a:t>e</a:t>
            </a:r>
            <a:r>
              <a:rPr sz="3600" dirty="0">
                <a:solidFill>
                  <a:srgbClr val="000099"/>
                </a:solidFill>
              </a:rPr>
              <a:t>thod-2</a:t>
            </a:r>
            <a:endParaRPr sz="3600"/>
          </a:p>
        </p:txBody>
      </p:sp>
      <p:sp>
        <p:nvSpPr>
          <p:cNvPr id="3" name="object 3">
            <a:extLst>
              <a:ext uri="{FF2B5EF4-FFF2-40B4-BE49-F238E27FC236}">
                <a16:creationId xmlns:a16="http://schemas.microsoft.com/office/drawing/2014/main" id="{0C1BC9A1-0BCC-8264-FECC-D013750D94AE}"/>
              </a:ext>
            </a:extLst>
          </p:cNvPr>
          <p:cNvSpPr txBox="1"/>
          <p:nvPr/>
        </p:nvSpPr>
        <p:spPr>
          <a:xfrm>
            <a:off x="1679194" y="1150365"/>
            <a:ext cx="6140450" cy="2075180"/>
          </a:xfrm>
          <a:prstGeom prst="rect">
            <a:avLst/>
          </a:prstGeom>
        </p:spPr>
        <p:txBody>
          <a:bodyPr vert="horz" wrap="square" lIns="0" tIns="13335" rIns="0" bIns="0" rtlCol="0">
            <a:spAutoFit/>
          </a:bodyPr>
          <a:lstStyle/>
          <a:p>
            <a:pPr marL="355600" marR="276860" indent="-342900">
              <a:lnSpc>
                <a:spcPct val="100000"/>
              </a:lnSpc>
              <a:spcBef>
                <a:spcPts val="105"/>
              </a:spcBef>
              <a:buFont typeface="Arial MT"/>
              <a:buChar char="•"/>
              <a:tabLst>
                <a:tab pos="354965" algn="l"/>
                <a:tab pos="355600" algn="l"/>
              </a:tabLst>
            </a:pPr>
            <a:r>
              <a:rPr sz="3200" spc="-10" dirty="0">
                <a:latin typeface="Calibri"/>
                <a:cs typeface="Calibri"/>
              </a:rPr>
              <a:t>Count</a:t>
            </a:r>
            <a:r>
              <a:rPr sz="3200" spc="5" dirty="0">
                <a:latin typeface="Calibri"/>
                <a:cs typeface="Calibri"/>
              </a:rPr>
              <a:t> </a:t>
            </a:r>
            <a:r>
              <a:rPr sz="3200" dirty="0">
                <a:latin typeface="Calibri"/>
                <a:cs typeface="Calibri"/>
              </a:rPr>
              <a:t>the</a:t>
            </a:r>
            <a:r>
              <a:rPr sz="3200" spc="-5" dirty="0">
                <a:latin typeface="Calibri"/>
                <a:cs typeface="Calibri"/>
              </a:rPr>
              <a:t> </a:t>
            </a:r>
            <a:r>
              <a:rPr sz="3200" spc="-20" dirty="0">
                <a:solidFill>
                  <a:srgbClr val="C00000"/>
                </a:solidFill>
                <a:latin typeface="Calibri"/>
                <a:cs typeface="Calibri"/>
              </a:rPr>
              <a:t>steps</a:t>
            </a:r>
            <a:r>
              <a:rPr sz="3200" spc="-5" dirty="0">
                <a:solidFill>
                  <a:srgbClr val="C00000"/>
                </a:solidFill>
                <a:latin typeface="Calibri"/>
                <a:cs typeface="Calibri"/>
              </a:rPr>
              <a:t> per</a:t>
            </a:r>
            <a:r>
              <a:rPr sz="3200" spc="-10" dirty="0">
                <a:solidFill>
                  <a:srgbClr val="C00000"/>
                </a:solidFill>
                <a:latin typeface="Calibri"/>
                <a:cs typeface="Calibri"/>
              </a:rPr>
              <a:t> </a:t>
            </a:r>
            <a:r>
              <a:rPr sz="3200" spc="-20" dirty="0">
                <a:solidFill>
                  <a:srgbClr val="C00000"/>
                </a:solidFill>
                <a:latin typeface="Calibri"/>
                <a:cs typeface="Calibri"/>
              </a:rPr>
              <a:t>execution</a:t>
            </a:r>
            <a:r>
              <a:rPr sz="3200" dirty="0">
                <a:solidFill>
                  <a:srgbClr val="C00000"/>
                </a:solidFill>
                <a:latin typeface="Calibri"/>
                <a:cs typeface="Calibri"/>
              </a:rPr>
              <a:t> </a:t>
            </a:r>
            <a:r>
              <a:rPr sz="3200" spc="-30" dirty="0">
                <a:latin typeface="Calibri"/>
                <a:cs typeface="Calibri"/>
              </a:rPr>
              <a:t>for </a:t>
            </a:r>
            <a:r>
              <a:rPr sz="3200" spc="-710" dirty="0">
                <a:latin typeface="Calibri"/>
                <a:cs typeface="Calibri"/>
              </a:rPr>
              <a:t> </a:t>
            </a:r>
            <a:r>
              <a:rPr sz="3200" spc="-10" dirty="0">
                <a:latin typeface="Calibri"/>
                <a:cs typeface="Calibri"/>
              </a:rPr>
              <a:t>every</a:t>
            </a:r>
            <a:r>
              <a:rPr sz="3200" spc="-5" dirty="0">
                <a:latin typeface="Calibri"/>
                <a:cs typeface="Calibri"/>
              </a:rPr>
              <a:t> line</a:t>
            </a:r>
            <a:r>
              <a:rPr sz="3200" spc="-10" dirty="0">
                <a:latin typeface="Calibri"/>
                <a:cs typeface="Calibri"/>
              </a:rPr>
              <a:t> </a:t>
            </a:r>
            <a:r>
              <a:rPr sz="3200" dirty="0">
                <a:latin typeface="Calibri"/>
                <a:cs typeface="Calibri"/>
              </a:rPr>
              <a:t>of</a:t>
            </a:r>
            <a:r>
              <a:rPr sz="3200" spc="-10" dirty="0">
                <a:latin typeface="Calibri"/>
                <a:cs typeface="Calibri"/>
              </a:rPr>
              <a:t> code</a:t>
            </a:r>
            <a:endParaRPr sz="3200">
              <a:latin typeface="Calibri"/>
              <a:cs typeface="Calibri"/>
            </a:endParaRPr>
          </a:p>
          <a:p>
            <a:pPr marL="355600" marR="5080" indent="-342900">
              <a:lnSpc>
                <a:spcPct val="100000"/>
              </a:lnSpc>
              <a:spcBef>
                <a:spcPts val="770"/>
              </a:spcBef>
              <a:buFont typeface="Arial MT"/>
              <a:buChar char="•"/>
              <a:tabLst>
                <a:tab pos="354965" algn="l"/>
                <a:tab pos="355600" algn="l"/>
              </a:tabLst>
            </a:pPr>
            <a:r>
              <a:rPr sz="3200" spc="-10" dirty="0">
                <a:latin typeface="Calibri"/>
                <a:cs typeface="Calibri"/>
              </a:rPr>
              <a:t>Note</a:t>
            </a:r>
            <a:r>
              <a:rPr sz="3200" spc="-5" dirty="0">
                <a:latin typeface="Calibri"/>
                <a:cs typeface="Calibri"/>
              </a:rPr>
              <a:t> the frequency of</a:t>
            </a:r>
            <a:r>
              <a:rPr sz="3200" spc="-10" dirty="0">
                <a:latin typeface="Calibri"/>
                <a:cs typeface="Calibri"/>
              </a:rPr>
              <a:t> </a:t>
            </a:r>
            <a:r>
              <a:rPr sz="3200" spc="-20" dirty="0">
                <a:latin typeface="Calibri"/>
                <a:cs typeface="Calibri"/>
              </a:rPr>
              <a:t>execution</a:t>
            </a:r>
            <a:r>
              <a:rPr sz="3200" spc="-10" dirty="0">
                <a:latin typeface="Calibri"/>
                <a:cs typeface="Calibri"/>
              </a:rPr>
              <a:t> </a:t>
            </a:r>
            <a:r>
              <a:rPr sz="3200" spc="-5" dirty="0">
                <a:latin typeface="Calibri"/>
                <a:cs typeface="Calibri"/>
              </a:rPr>
              <a:t>of </a:t>
            </a:r>
            <a:r>
              <a:rPr sz="3200" spc="-710" dirty="0">
                <a:latin typeface="Calibri"/>
                <a:cs typeface="Calibri"/>
              </a:rPr>
              <a:t> </a:t>
            </a:r>
            <a:r>
              <a:rPr sz="3200" spc="-10" dirty="0">
                <a:latin typeface="Calibri"/>
                <a:cs typeface="Calibri"/>
              </a:rPr>
              <a:t>every</a:t>
            </a:r>
            <a:r>
              <a:rPr sz="3200" spc="-20" dirty="0">
                <a:latin typeface="Calibri"/>
                <a:cs typeface="Calibri"/>
              </a:rPr>
              <a:t> </a:t>
            </a:r>
            <a:r>
              <a:rPr sz="3200" spc="-5" dirty="0">
                <a:latin typeface="Calibri"/>
                <a:cs typeface="Calibri"/>
              </a:rPr>
              <a:t>line</a:t>
            </a:r>
            <a:r>
              <a:rPr sz="3200" spc="-10" dirty="0">
                <a:latin typeface="Calibri"/>
                <a:cs typeface="Calibri"/>
              </a:rPr>
              <a:t> </a:t>
            </a:r>
            <a:r>
              <a:rPr sz="3200" dirty="0">
                <a:latin typeface="Calibri"/>
                <a:cs typeface="Calibri"/>
              </a:rPr>
              <a:t>and</a:t>
            </a:r>
            <a:r>
              <a:rPr sz="3200" spc="10" dirty="0">
                <a:latin typeface="Calibri"/>
                <a:cs typeface="Calibri"/>
              </a:rPr>
              <a:t> </a:t>
            </a:r>
            <a:r>
              <a:rPr sz="3200" spc="-5" dirty="0">
                <a:latin typeface="Calibri"/>
                <a:cs typeface="Calibri"/>
              </a:rPr>
              <a:t>find</a:t>
            </a:r>
            <a:r>
              <a:rPr sz="3200" spc="5" dirty="0">
                <a:latin typeface="Calibri"/>
                <a:cs typeface="Calibri"/>
              </a:rPr>
              <a:t> </a:t>
            </a:r>
            <a:r>
              <a:rPr sz="3200" dirty="0">
                <a:latin typeface="Calibri"/>
                <a:cs typeface="Calibri"/>
              </a:rPr>
              <a:t>the </a:t>
            </a:r>
            <a:r>
              <a:rPr sz="3200" spc="-20" dirty="0">
                <a:latin typeface="Calibri"/>
                <a:cs typeface="Calibri"/>
              </a:rPr>
              <a:t>total</a:t>
            </a:r>
            <a:r>
              <a:rPr sz="3200" spc="5" dirty="0">
                <a:latin typeface="Calibri"/>
                <a:cs typeface="Calibri"/>
              </a:rPr>
              <a:t> </a:t>
            </a:r>
            <a:r>
              <a:rPr sz="3200" spc="-20" dirty="0">
                <a:latin typeface="Calibri"/>
                <a:cs typeface="Calibri"/>
              </a:rPr>
              <a:t>steps.</a:t>
            </a:r>
            <a:endParaRPr sz="3200">
              <a:latin typeface="Calibri"/>
              <a:cs typeface="Calibri"/>
            </a:endParaRPr>
          </a:p>
        </p:txBody>
      </p:sp>
      <p:pic>
        <p:nvPicPr>
          <p:cNvPr id="4" name="object 4">
            <a:extLst>
              <a:ext uri="{FF2B5EF4-FFF2-40B4-BE49-F238E27FC236}">
                <a16:creationId xmlns:a16="http://schemas.microsoft.com/office/drawing/2014/main" id="{7E556E81-5EAE-EDF4-23A4-0C32D7AEEF2D}"/>
              </a:ext>
            </a:extLst>
          </p:cNvPr>
          <p:cNvPicPr/>
          <p:nvPr/>
        </p:nvPicPr>
        <p:blipFill>
          <a:blip r:embed="rId3" cstate="print"/>
          <a:stretch>
            <a:fillRect/>
          </a:stretch>
        </p:blipFill>
        <p:spPr>
          <a:xfrm>
            <a:off x="2133600" y="3834384"/>
            <a:ext cx="7467600" cy="2444496"/>
          </a:xfrm>
          <a:prstGeom prst="rect">
            <a:avLst/>
          </a:prstGeom>
        </p:spPr>
      </p:pic>
      <p:pic>
        <p:nvPicPr>
          <p:cNvPr id="5" name="object 5">
            <a:extLst>
              <a:ext uri="{FF2B5EF4-FFF2-40B4-BE49-F238E27FC236}">
                <a16:creationId xmlns:a16="http://schemas.microsoft.com/office/drawing/2014/main" id="{0A0FDF9F-56E0-EFE4-D0A0-DE41AF941EE9}"/>
              </a:ext>
            </a:extLst>
          </p:cNvPr>
          <p:cNvPicPr/>
          <p:nvPr/>
        </p:nvPicPr>
        <p:blipFill>
          <a:blip r:embed="rId4" cstate="print"/>
          <a:stretch>
            <a:fillRect/>
          </a:stretch>
        </p:blipFill>
        <p:spPr>
          <a:xfrm>
            <a:off x="8973311" y="993647"/>
            <a:ext cx="2609088" cy="1597152"/>
          </a:xfrm>
          <a:prstGeom prst="rect">
            <a:avLst/>
          </a:prstGeom>
        </p:spPr>
      </p:pic>
      <p:sp>
        <p:nvSpPr>
          <p:cNvPr id="6" name="object 6">
            <a:extLst>
              <a:ext uri="{FF2B5EF4-FFF2-40B4-BE49-F238E27FC236}">
                <a16:creationId xmlns:a16="http://schemas.microsoft.com/office/drawing/2014/main" id="{94424771-9158-8788-6564-DA78295E6B87}"/>
              </a:ext>
            </a:extLst>
          </p:cNvPr>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20</a:t>
            </a:fld>
            <a:endParaRPr dirty="0"/>
          </a:p>
        </p:txBody>
      </p:sp>
      <p:sp>
        <p:nvSpPr>
          <p:cNvPr id="7" name="TextBox 6">
            <a:extLst>
              <a:ext uri="{FF2B5EF4-FFF2-40B4-BE49-F238E27FC236}">
                <a16:creationId xmlns:a16="http://schemas.microsoft.com/office/drawing/2014/main" id="{DB2BFF7E-AED6-3037-B183-E75188A86685}"/>
              </a:ext>
            </a:extLst>
          </p:cNvPr>
          <p:cNvSpPr txBox="1"/>
          <p:nvPr/>
        </p:nvSpPr>
        <p:spPr>
          <a:xfrm>
            <a:off x="2532184" y="6443659"/>
            <a:ext cx="2391507" cy="369332"/>
          </a:xfrm>
          <a:prstGeom prst="rect">
            <a:avLst/>
          </a:prstGeom>
          <a:noFill/>
        </p:spPr>
        <p:txBody>
          <a:bodyPr wrap="square" rtlCol="0">
            <a:spAutoFit/>
          </a:bodyPr>
          <a:lstStyle/>
          <a:p>
            <a:r>
              <a:rPr lang="en-IN" dirty="0"/>
              <a:t>Time complexity O(n)</a:t>
            </a:r>
          </a:p>
        </p:txBody>
      </p:sp>
    </p:spTree>
    <p:extLst>
      <p:ext uri="{BB962C8B-B14F-4D97-AF65-F5344CB8AC3E}">
        <p14:creationId xmlns:p14="http://schemas.microsoft.com/office/powerpoint/2010/main" val="1996244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0DF53-8301-5676-BE5C-7E65AE12911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E9AA3A4-2B10-83BD-31D9-7F0B95DCDE2C}"/>
              </a:ext>
            </a:extLst>
          </p:cNvPr>
          <p:cNvSpPr txBox="1">
            <a:spLocks noGrp="1"/>
          </p:cNvSpPr>
          <p:nvPr>
            <p:ph type="title"/>
          </p:nvPr>
        </p:nvSpPr>
        <p:spPr>
          <a:xfrm>
            <a:off x="1526794" y="316738"/>
            <a:ext cx="188785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99"/>
                </a:solidFill>
              </a:rPr>
              <a:t>M</a:t>
            </a:r>
            <a:r>
              <a:rPr sz="3600" spc="-25" dirty="0">
                <a:solidFill>
                  <a:srgbClr val="000099"/>
                </a:solidFill>
              </a:rPr>
              <a:t>e</a:t>
            </a:r>
            <a:r>
              <a:rPr sz="3600" dirty="0">
                <a:solidFill>
                  <a:srgbClr val="000099"/>
                </a:solidFill>
              </a:rPr>
              <a:t>thod-2</a:t>
            </a:r>
            <a:endParaRPr sz="3600"/>
          </a:p>
        </p:txBody>
      </p:sp>
      <p:pic>
        <p:nvPicPr>
          <p:cNvPr id="3" name="object 3">
            <a:extLst>
              <a:ext uri="{FF2B5EF4-FFF2-40B4-BE49-F238E27FC236}">
                <a16:creationId xmlns:a16="http://schemas.microsoft.com/office/drawing/2014/main" id="{9CC9D509-B458-1C66-88C1-A1DEDCF5F3B0}"/>
              </a:ext>
            </a:extLst>
          </p:cNvPr>
          <p:cNvPicPr/>
          <p:nvPr/>
        </p:nvPicPr>
        <p:blipFill>
          <a:blip r:embed="rId2" cstate="print"/>
          <a:stretch>
            <a:fillRect/>
          </a:stretch>
        </p:blipFill>
        <p:spPr>
          <a:xfrm>
            <a:off x="2438400" y="1653539"/>
            <a:ext cx="5105400" cy="1787652"/>
          </a:xfrm>
          <a:prstGeom prst="rect">
            <a:avLst/>
          </a:prstGeom>
        </p:spPr>
      </p:pic>
      <p:pic>
        <p:nvPicPr>
          <p:cNvPr id="4" name="object 4">
            <a:extLst>
              <a:ext uri="{FF2B5EF4-FFF2-40B4-BE49-F238E27FC236}">
                <a16:creationId xmlns:a16="http://schemas.microsoft.com/office/drawing/2014/main" id="{32C75A38-988E-9756-F296-9B60D3AD3D17}"/>
              </a:ext>
            </a:extLst>
          </p:cNvPr>
          <p:cNvPicPr/>
          <p:nvPr/>
        </p:nvPicPr>
        <p:blipFill>
          <a:blip r:embed="rId3" cstate="print"/>
          <a:stretch>
            <a:fillRect/>
          </a:stretch>
        </p:blipFill>
        <p:spPr>
          <a:xfrm>
            <a:off x="8243316" y="1531619"/>
            <a:ext cx="3172968" cy="1630679"/>
          </a:xfrm>
          <a:prstGeom prst="rect">
            <a:avLst/>
          </a:prstGeom>
        </p:spPr>
      </p:pic>
      <p:grpSp>
        <p:nvGrpSpPr>
          <p:cNvPr id="5" name="object 5">
            <a:extLst>
              <a:ext uri="{FF2B5EF4-FFF2-40B4-BE49-F238E27FC236}">
                <a16:creationId xmlns:a16="http://schemas.microsoft.com/office/drawing/2014/main" id="{3DDE8F82-A9F7-8A46-4E61-165C59978EFB}"/>
              </a:ext>
            </a:extLst>
          </p:cNvPr>
          <p:cNvGrpSpPr/>
          <p:nvPr/>
        </p:nvGrpSpPr>
        <p:grpSpPr>
          <a:xfrm>
            <a:off x="2362200" y="4038600"/>
            <a:ext cx="7481570" cy="2667000"/>
            <a:chOff x="2362200" y="4038600"/>
            <a:chExt cx="7481570" cy="2667000"/>
          </a:xfrm>
        </p:grpSpPr>
        <p:pic>
          <p:nvPicPr>
            <p:cNvPr id="6" name="object 6">
              <a:extLst>
                <a:ext uri="{FF2B5EF4-FFF2-40B4-BE49-F238E27FC236}">
                  <a16:creationId xmlns:a16="http://schemas.microsoft.com/office/drawing/2014/main" id="{E3138AD6-6DD2-7D6D-9A61-77FCEEE51969}"/>
                </a:ext>
              </a:extLst>
            </p:cNvPr>
            <p:cNvPicPr/>
            <p:nvPr/>
          </p:nvPicPr>
          <p:blipFill>
            <a:blip r:embed="rId4" cstate="print"/>
            <a:stretch>
              <a:fillRect/>
            </a:stretch>
          </p:blipFill>
          <p:spPr>
            <a:xfrm>
              <a:off x="2362200" y="4137660"/>
              <a:ext cx="6530340" cy="2286000"/>
            </a:xfrm>
            <a:prstGeom prst="rect">
              <a:avLst/>
            </a:prstGeom>
          </p:spPr>
        </p:pic>
        <p:sp>
          <p:nvSpPr>
            <p:cNvPr id="7" name="object 7">
              <a:extLst>
                <a:ext uri="{FF2B5EF4-FFF2-40B4-BE49-F238E27FC236}">
                  <a16:creationId xmlns:a16="http://schemas.microsoft.com/office/drawing/2014/main" id="{D55A4E18-A093-0A4F-FFCC-2EE486F5915B}"/>
                </a:ext>
              </a:extLst>
            </p:cNvPr>
            <p:cNvSpPr/>
            <p:nvPr/>
          </p:nvSpPr>
          <p:spPr>
            <a:xfrm>
              <a:off x="6553961" y="4051553"/>
              <a:ext cx="3276600" cy="2045335"/>
            </a:xfrm>
            <a:custGeom>
              <a:avLst/>
              <a:gdLst/>
              <a:ahLst/>
              <a:cxnLst/>
              <a:rect l="l" t="t" r="r" b="b"/>
              <a:pathLst>
                <a:path w="3276600" h="2045335">
                  <a:moveTo>
                    <a:pt x="3276600" y="0"/>
                  </a:moveTo>
                  <a:lnTo>
                    <a:pt x="0" y="0"/>
                  </a:lnTo>
                  <a:lnTo>
                    <a:pt x="0" y="2045208"/>
                  </a:lnTo>
                  <a:lnTo>
                    <a:pt x="3276600" y="2045208"/>
                  </a:lnTo>
                  <a:lnTo>
                    <a:pt x="3276600" y="0"/>
                  </a:lnTo>
                  <a:close/>
                </a:path>
              </a:pathLst>
            </a:custGeom>
            <a:solidFill>
              <a:srgbClr val="FFFFFF"/>
            </a:solidFill>
          </p:spPr>
          <p:txBody>
            <a:bodyPr wrap="square" lIns="0" tIns="0" rIns="0" bIns="0" rtlCol="0"/>
            <a:lstStyle/>
            <a:p>
              <a:endParaRPr/>
            </a:p>
          </p:txBody>
        </p:sp>
        <p:sp>
          <p:nvSpPr>
            <p:cNvPr id="8" name="object 8">
              <a:extLst>
                <a:ext uri="{FF2B5EF4-FFF2-40B4-BE49-F238E27FC236}">
                  <a16:creationId xmlns:a16="http://schemas.microsoft.com/office/drawing/2014/main" id="{102B919A-6984-705B-5C31-A218F3DA61ED}"/>
                </a:ext>
              </a:extLst>
            </p:cNvPr>
            <p:cNvSpPr/>
            <p:nvPr/>
          </p:nvSpPr>
          <p:spPr>
            <a:xfrm>
              <a:off x="6553961" y="4051553"/>
              <a:ext cx="3276600" cy="2045335"/>
            </a:xfrm>
            <a:custGeom>
              <a:avLst/>
              <a:gdLst/>
              <a:ahLst/>
              <a:cxnLst/>
              <a:rect l="l" t="t" r="r" b="b"/>
              <a:pathLst>
                <a:path w="3276600" h="2045335">
                  <a:moveTo>
                    <a:pt x="0" y="2045208"/>
                  </a:moveTo>
                  <a:lnTo>
                    <a:pt x="3276600" y="2045208"/>
                  </a:lnTo>
                  <a:lnTo>
                    <a:pt x="3276600" y="0"/>
                  </a:lnTo>
                  <a:lnTo>
                    <a:pt x="0" y="0"/>
                  </a:lnTo>
                  <a:lnTo>
                    <a:pt x="0" y="2045208"/>
                  </a:lnTo>
                  <a:close/>
                </a:path>
              </a:pathLst>
            </a:custGeom>
            <a:ln w="25908">
              <a:solidFill>
                <a:srgbClr val="FFFFFF"/>
              </a:solidFill>
            </a:ln>
          </p:spPr>
          <p:txBody>
            <a:bodyPr wrap="square" lIns="0" tIns="0" rIns="0" bIns="0" rtlCol="0"/>
            <a:lstStyle/>
            <a:p>
              <a:endParaRPr/>
            </a:p>
          </p:txBody>
        </p:sp>
        <p:pic>
          <p:nvPicPr>
            <p:cNvPr id="9" name="object 9">
              <a:extLst>
                <a:ext uri="{FF2B5EF4-FFF2-40B4-BE49-F238E27FC236}">
                  <a16:creationId xmlns:a16="http://schemas.microsoft.com/office/drawing/2014/main" id="{763105B2-419A-2D34-BD97-942567BD61FA}"/>
                </a:ext>
              </a:extLst>
            </p:cNvPr>
            <p:cNvPicPr/>
            <p:nvPr/>
          </p:nvPicPr>
          <p:blipFill>
            <a:blip r:embed="rId5" cstate="print"/>
            <a:stretch>
              <a:fillRect/>
            </a:stretch>
          </p:blipFill>
          <p:spPr>
            <a:xfrm>
              <a:off x="6539484" y="4511040"/>
              <a:ext cx="2499360" cy="2194560"/>
            </a:xfrm>
            <a:prstGeom prst="rect">
              <a:avLst/>
            </a:prstGeom>
          </p:spPr>
        </p:pic>
      </p:grpSp>
      <p:sp>
        <p:nvSpPr>
          <p:cNvPr id="10" name="object 10">
            <a:extLst>
              <a:ext uri="{FF2B5EF4-FFF2-40B4-BE49-F238E27FC236}">
                <a16:creationId xmlns:a16="http://schemas.microsoft.com/office/drawing/2014/main" id="{D88FCE8A-4EBE-42B9-40B5-64FCE39E1F55}"/>
              </a:ext>
            </a:extLst>
          </p:cNvPr>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21</a:t>
            </a:fld>
            <a:endParaRPr dirty="0"/>
          </a:p>
        </p:txBody>
      </p:sp>
      <p:sp>
        <p:nvSpPr>
          <p:cNvPr id="11" name="TextBox 10">
            <a:extLst>
              <a:ext uri="{FF2B5EF4-FFF2-40B4-BE49-F238E27FC236}">
                <a16:creationId xmlns:a16="http://schemas.microsoft.com/office/drawing/2014/main" id="{1532F900-90F6-88A4-2516-F22F352E3349}"/>
              </a:ext>
            </a:extLst>
          </p:cNvPr>
          <p:cNvSpPr txBox="1"/>
          <p:nvPr/>
        </p:nvSpPr>
        <p:spPr>
          <a:xfrm>
            <a:off x="2540976" y="6443659"/>
            <a:ext cx="2391507" cy="369332"/>
          </a:xfrm>
          <a:prstGeom prst="rect">
            <a:avLst/>
          </a:prstGeom>
          <a:noFill/>
        </p:spPr>
        <p:txBody>
          <a:bodyPr wrap="square" rtlCol="0">
            <a:spAutoFit/>
          </a:bodyPr>
          <a:lstStyle/>
          <a:p>
            <a:r>
              <a:rPr lang="en-IN"/>
              <a:t>Time complexity O</a:t>
            </a:r>
            <a:r>
              <a:rPr lang="en-IN" dirty="0"/>
              <a:t>(n²)</a:t>
            </a:r>
          </a:p>
        </p:txBody>
      </p:sp>
    </p:spTree>
    <p:extLst>
      <p:ext uri="{BB962C8B-B14F-4D97-AF65-F5344CB8AC3E}">
        <p14:creationId xmlns:p14="http://schemas.microsoft.com/office/powerpoint/2010/main" val="569912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F014D-0FCD-C084-E52E-89257F1F2DA0}"/>
              </a:ext>
            </a:extLst>
          </p:cNvPr>
          <p:cNvSpPr>
            <a:spLocks noGrp="1"/>
          </p:cNvSpPr>
          <p:nvPr>
            <p:ph type="title"/>
          </p:nvPr>
        </p:nvSpPr>
        <p:spPr/>
        <p:txBody>
          <a:bodyPr/>
          <a:lstStyle/>
          <a:p>
            <a:r>
              <a:rPr lang="en-IN" dirty="0">
                <a:solidFill>
                  <a:schemeClr val="accent1"/>
                </a:solidFill>
              </a:rPr>
              <a:t>Measuring an Input size</a:t>
            </a:r>
          </a:p>
        </p:txBody>
      </p:sp>
      <p:sp>
        <p:nvSpPr>
          <p:cNvPr id="3" name="Content Placeholder 2">
            <a:extLst>
              <a:ext uri="{FF2B5EF4-FFF2-40B4-BE49-F238E27FC236}">
                <a16:creationId xmlns:a16="http://schemas.microsoft.com/office/drawing/2014/main" id="{8743054F-375A-45C8-2995-F2387CE24E79}"/>
              </a:ext>
            </a:extLst>
          </p:cNvPr>
          <p:cNvSpPr>
            <a:spLocks noGrp="1"/>
          </p:cNvSpPr>
          <p:nvPr>
            <p:ph idx="1"/>
          </p:nvPr>
        </p:nvSpPr>
        <p:spPr>
          <a:xfrm>
            <a:off x="635977" y="1690688"/>
            <a:ext cx="10515600" cy="3303343"/>
          </a:xfrm>
        </p:spPr>
        <p:txBody>
          <a:bodyPr/>
          <a:lstStyle/>
          <a:p>
            <a:r>
              <a:rPr lang="en-IN" dirty="0"/>
              <a:t>It is observed that if the input size is longer then usually algorithm runs for a longer time.</a:t>
            </a:r>
          </a:p>
          <a:p>
            <a:r>
              <a:rPr lang="en-IN" dirty="0"/>
              <a:t>Hence we can compute the efficiency of an algorithm as a function to which input size is passed as parameter</a:t>
            </a:r>
          </a:p>
          <a:p>
            <a:r>
              <a:rPr lang="en-IN" dirty="0"/>
              <a:t>Sometimes to implement we require prior knowledge of input size.</a:t>
            </a:r>
          </a:p>
        </p:txBody>
      </p:sp>
    </p:spTree>
    <p:extLst>
      <p:ext uri="{BB962C8B-B14F-4D97-AF65-F5344CB8AC3E}">
        <p14:creationId xmlns:p14="http://schemas.microsoft.com/office/powerpoint/2010/main" val="2404572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B869-C120-97F6-2B17-4B0E9AFAAF75}"/>
              </a:ext>
            </a:extLst>
          </p:cNvPr>
          <p:cNvSpPr>
            <a:spLocks noGrp="1"/>
          </p:cNvSpPr>
          <p:nvPr>
            <p:ph type="title"/>
          </p:nvPr>
        </p:nvSpPr>
        <p:spPr>
          <a:xfrm>
            <a:off x="838200" y="365125"/>
            <a:ext cx="10515600" cy="663575"/>
          </a:xfrm>
        </p:spPr>
        <p:txBody>
          <a:bodyPr>
            <a:normAutofit fontScale="90000"/>
          </a:bodyPr>
          <a:lstStyle/>
          <a:p>
            <a:r>
              <a:rPr lang="en-IN" dirty="0">
                <a:solidFill>
                  <a:schemeClr val="accent1"/>
                </a:solidFill>
              </a:rPr>
              <a:t>Measuring Running Time</a:t>
            </a:r>
          </a:p>
        </p:txBody>
      </p:sp>
      <p:sp>
        <p:nvSpPr>
          <p:cNvPr id="3" name="Content Placeholder 2">
            <a:extLst>
              <a:ext uri="{FF2B5EF4-FFF2-40B4-BE49-F238E27FC236}">
                <a16:creationId xmlns:a16="http://schemas.microsoft.com/office/drawing/2014/main" id="{57443E7A-2B11-C9C9-725D-0681D1AA56A2}"/>
              </a:ext>
            </a:extLst>
          </p:cNvPr>
          <p:cNvSpPr>
            <a:spLocks noGrp="1"/>
          </p:cNvSpPr>
          <p:nvPr>
            <p:ph idx="1"/>
          </p:nvPr>
        </p:nvSpPr>
        <p:spPr>
          <a:xfrm>
            <a:off x="838200" y="1107831"/>
            <a:ext cx="10515600" cy="5069132"/>
          </a:xfrm>
        </p:spPr>
        <p:txBody>
          <a:bodyPr>
            <a:normAutofit fontScale="92500" lnSpcReduction="10000"/>
          </a:bodyPr>
          <a:lstStyle/>
          <a:p>
            <a:r>
              <a:rPr lang="en-IN" dirty="0"/>
              <a:t>The running time of an algorithm usually depends on </a:t>
            </a:r>
          </a:p>
          <a:p>
            <a:r>
              <a:rPr lang="en-IN" dirty="0"/>
              <a:t>Speed of a particular computer </a:t>
            </a:r>
          </a:p>
          <a:p>
            <a:r>
              <a:rPr lang="en-IN" dirty="0"/>
              <a:t>Quality of a program</a:t>
            </a:r>
          </a:p>
          <a:p>
            <a:r>
              <a:rPr lang="en-IN" dirty="0"/>
              <a:t>Complier used to run the program</a:t>
            </a:r>
          </a:p>
          <a:p>
            <a:r>
              <a:rPr lang="en-IN" dirty="0"/>
              <a:t>Since we are after a measure of an algorithms efficiency we like to have a metric that does not depend on extraneous factors.</a:t>
            </a:r>
          </a:p>
          <a:p>
            <a:r>
              <a:rPr lang="en-IN" dirty="0"/>
              <a:t>To count the number of times each algorithm’s operations is executed.</a:t>
            </a:r>
          </a:p>
          <a:p>
            <a:r>
              <a:rPr lang="en-IN" dirty="0"/>
              <a:t>Identify the most important operation (core logic) of algorithm called the Basic operation.</a:t>
            </a:r>
          </a:p>
          <a:p>
            <a:r>
              <a:rPr lang="en-IN" dirty="0"/>
              <a:t>The operation contributing the most to the total running time and compute the number of times the basic operation is executed.</a:t>
            </a:r>
          </a:p>
          <a:p>
            <a:r>
              <a:rPr lang="en-IN" dirty="0"/>
              <a:t>Time consuming in the innermost loop.</a:t>
            </a:r>
          </a:p>
          <a:p>
            <a:endParaRPr lang="en-IN" dirty="0"/>
          </a:p>
        </p:txBody>
      </p:sp>
    </p:spTree>
    <p:extLst>
      <p:ext uri="{BB962C8B-B14F-4D97-AF65-F5344CB8AC3E}">
        <p14:creationId xmlns:p14="http://schemas.microsoft.com/office/powerpoint/2010/main" val="3567380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40DC5-3C23-0336-C757-E331BE082EB4}"/>
              </a:ext>
            </a:extLst>
          </p:cNvPr>
          <p:cNvPicPr>
            <a:picLocks noChangeAspect="1"/>
          </p:cNvPicPr>
          <p:nvPr/>
        </p:nvPicPr>
        <p:blipFill>
          <a:blip r:embed="rId2"/>
          <a:stretch>
            <a:fillRect/>
          </a:stretch>
        </p:blipFill>
        <p:spPr>
          <a:xfrm>
            <a:off x="1450731" y="465992"/>
            <a:ext cx="8499260" cy="3544373"/>
          </a:xfrm>
          <a:prstGeom prst="rect">
            <a:avLst/>
          </a:prstGeom>
        </p:spPr>
      </p:pic>
      <p:pic>
        <p:nvPicPr>
          <p:cNvPr id="6" name="Content Placeholder 4">
            <a:extLst>
              <a:ext uri="{FF2B5EF4-FFF2-40B4-BE49-F238E27FC236}">
                <a16:creationId xmlns:a16="http://schemas.microsoft.com/office/drawing/2014/main" id="{DFC56E7F-48D4-F9F5-68E4-5EC9909C6DBA}"/>
              </a:ext>
            </a:extLst>
          </p:cNvPr>
          <p:cNvPicPr>
            <a:picLocks noGrp="1" noChangeAspect="1"/>
          </p:cNvPicPr>
          <p:nvPr>
            <p:ph idx="1"/>
          </p:nvPr>
        </p:nvPicPr>
        <p:blipFill>
          <a:blip r:embed="rId3"/>
          <a:stretch>
            <a:fillRect/>
          </a:stretch>
        </p:blipFill>
        <p:spPr>
          <a:xfrm>
            <a:off x="838200" y="4133458"/>
            <a:ext cx="10515600" cy="2145323"/>
          </a:xfrm>
          <a:prstGeom prst="rect">
            <a:avLst/>
          </a:prstGeom>
        </p:spPr>
      </p:pic>
    </p:spTree>
    <p:extLst>
      <p:ext uri="{BB962C8B-B14F-4D97-AF65-F5344CB8AC3E}">
        <p14:creationId xmlns:p14="http://schemas.microsoft.com/office/powerpoint/2010/main" val="3642059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49F977-B0F7-44F1-2EBC-CEBFF2596774}"/>
              </a:ext>
            </a:extLst>
          </p:cNvPr>
          <p:cNvSpPr>
            <a:spLocks noGrp="1"/>
          </p:cNvSpPr>
          <p:nvPr>
            <p:ph idx="1"/>
          </p:nvPr>
        </p:nvSpPr>
        <p:spPr>
          <a:xfrm>
            <a:off x="838200" y="193431"/>
            <a:ext cx="10515600" cy="5983532"/>
          </a:xfrm>
        </p:spPr>
        <p:txBody>
          <a:bodyPr>
            <a:normAutofit fontScale="92500" lnSpcReduction="20000"/>
          </a:bodyPr>
          <a:lstStyle/>
          <a:p>
            <a:r>
              <a:rPr lang="en-US" b="1" dirty="0"/>
              <a:t>Analysis of Running Time When Input Size is Doubled</a:t>
            </a:r>
            <a:endParaRPr lang="en-IN" b="1" dirty="0"/>
          </a:p>
          <a:p>
            <a:r>
              <a:rPr lang="en-US" dirty="0"/>
              <a:t>Given: C(n) = (1/2) n(n - 1)</a:t>
            </a:r>
            <a:endParaRPr lang="en-IN" dirty="0"/>
          </a:p>
          <a:p>
            <a:r>
              <a:rPr lang="en-US" b="1" dirty="0"/>
              <a:t>Step 1: Expand the Given Expression</a:t>
            </a:r>
            <a:endParaRPr lang="en-IN" b="1" dirty="0"/>
          </a:p>
          <a:p>
            <a:r>
              <a:rPr lang="en-US" dirty="0"/>
              <a:t>C(n) = (1/2)(n² - n)</a:t>
            </a:r>
            <a:endParaRPr lang="en-IN" dirty="0"/>
          </a:p>
          <a:p>
            <a:r>
              <a:rPr lang="en-US" dirty="0"/>
              <a:t>C(n) = (1/2)n² - (1/2)n</a:t>
            </a:r>
            <a:endParaRPr lang="en-IN" dirty="0"/>
          </a:p>
          <a:p>
            <a:r>
              <a:rPr lang="en-US" dirty="0"/>
              <a:t>For large values of n, the n² term dominates. Therefore,</a:t>
            </a:r>
            <a:endParaRPr lang="en-IN" dirty="0"/>
          </a:p>
          <a:p>
            <a:r>
              <a:rPr lang="en-US" dirty="0"/>
              <a:t>C(n) ≈ (1/2)n²</a:t>
            </a:r>
            <a:endParaRPr lang="en-IN" dirty="0"/>
          </a:p>
          <a:p>
            <a:r>
              <a:rPr lang="en-US" b="1" dirty="0"/>
              <a:t>Step 2: Replace n with 2n</a:t>
            </a:r>
            <a:endParaRPr lang="en-IN" b="1" dirty="0"/>
          </a:p>
          <a:p>
            <a:r>
              <a:rPr lang="en-US" dirty="0"/>
              <a:t>C(2n) = (1/2)(2n)²</a:t>
            </a:r>
            <a:endParaRPr lang="en-IN" dirty="0"/>
          </a:p>
          <a:p>
            <a:r>
              <a:rPr lang="en-US" dirty="0"/>
              <a:t>C(2n) = (1/2) × 4n²</a:t>
            </a:r>
            <a:endParaRPr lang="en-IN" dirty="0"/>
          </a:p>
          <a:p>
            <a:r>
              <a:rPr lang="en-US" dirty="0"/>
              <a:t>C(2n) = 2n²</a:t>
            </a:r>
            <a:endParaRPr lang="en-IN" dirty="0"/>
          </a:p>
          <a:p>
            <a:r>
              <a:rPr lang="en-US" b="1" dirty="0"/>
              <a:t>Step 3: Compare Running Times</a:t>
            </a:r>
            <a:endParaRPr lang="en-IN" b="1" dirty="0"/>
          </a:p>
          <a:p>
            <a:r>
              <a:rPr lang="en-US" dirty="0"/>
              <a:t>T(2n) / T(n) = [ (1/2)(2n)² ] / [ (1/2)n² ]</a:t>
            </a:r>
            <a:endParaRPr lang="en-IN" dirty="0"/>
          </a:p>
          <a:p>
            <a:r>
              <a:rPr lang="en-US" dirty="0"/>
              <a:t>T(2n) / T(n) = 4</a:t>
            </a:r>
            <a:endParaRPr lang="en-IN" dirty="0"/>
          </a:p>
          <a:p>
            <a:endParaRPr lang="en-IN" dirty="0"/>
          </a:p>
        </p:txBody>
      </p:sp>
    </p:spTree>
    <p:extLst>
      <p:ext uri="{BB962C8B-B14F-4D97-AF65-F5344CB8AC3E}">
        <p14:creationId xmlns:p14="http://schemas.microsoft.com/office/powerpoint/2010/main" val="1538339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3263900" cy="574040"/>
          </a:xfrm>
          <a:prstGeom prst="rect">
            <a:avLst/>
          </a:prstGeom>
        </p:spPr>
        <p:txBody>
          <a:bodyPr vert="horz" wrap="square" lIns="0" tIns="12700" rIns="0" bIns="0" rtlCol="0">
            <a:spAutoFit/>
          </a:bodyPr>
          <a:lstStyle/>
          <a:p>
            <a:pPr marL="12700">
              <a:lnSpc>
                <a:spcPct val="100000"/>
              </a:lnSpc>
              <a:spcBef>
                <a:spcPts val="100"/>
              </a:spcBef>
            </a:pPr>
            <a:r>
              <a:rPr sz="3600" spc="-20" dirty="0">
                <a:solidFill>
                  <a:srgbClr val="000099"/>
                </a:solidFill>
              </a:rPr>
              <a:t>Orders</a:t>
            </a:r>
            <a:r>
              <a:rPr sz="3600" spc="-70" dirty="0">
                <a:solidFill>
                  <a:srgbClr val="000099"/>
                </a:solidFill>
              </a:rPr>
              <a:t> </a:t>
            </a:r>
            <a:r>
              <a:rPr sz="3600" spc="-5" dirty="0">
                <a:solidFill>
                  <a:srgbClr val="000099"/>
                </a:solidFill>
              </a:rPr>
              <a:t>of</a:t>
            </a:r>
            <a:r>
              <a:rPr sz="3600" spc="-45" dirty="0">
                <a:solidFill>
                  <a:srgbClr val="000099"/>
                </a:solidFill>
              </a:rPr>
              <a:t> </a:t>
            </a:r>
            <a:r>
              <a:rPr sz="3600" spc="-15" dirty="0">
                <a:solidFill>
                  <a:srgbClr val="000099"/>
                </a:solidFill>
              </a:rPr>
              <a:t>Growth</a:t>
            </a:r>
            <a:endParaRPr sz="3600"/>
          </a:p>
        </p:txBody>
      </p:sp>
      <p:sp>
        <p:nvSpPr>
          <p:cNvPr id="3" name="object 3"/>
          <p:cNvSpPr txBox="1"/>
          <p:nvPr/>
        </p:nvSpPr>
        <p:spPr>
          <a:xfrm>
            <a:off x="1526794" y="1150365"/>
            <a:ext cx="9633585" cy="2660650"/>
          </a:xfrm>
          <a:prstGeom prst="rect">
            <a:avLst/>
          </a:prstGeom>
        </p:spPr>
        <p:txBody>
          <a:bodyPr vert="horz" wrap="square" lIns="0" tIns="13335" rIns="0" bIns="0" rtlCol="0">
            <a:spAutoFit/>
          </a:bodyPr>
          <a:lstStyle/>
          <a:p>
            <a:pPr marL="355600" marR="722630" indent="-342900">
              <a:lnSpc>
                <a:spcPct val="100000"/>
              </a:lnSpc>
              <a:spcBef>
                <a:spcPts val="105"/>
              </a:spcBef>
              <a:buFont typeface="Arial MT"/>
              <a:buChar char="•"/>
              <a:tabLst>
                <a:tab pos="354965" algn="l"/>
                <a:tab pos="355600" algn="l"/>
              </a:tabLst>
            </a:pPr>
            <a:r>
              <a:rPr sz="3200" dirty="0">
                <a:latin typeface="Calibri"/>
                <a:cs typeface="Calibri"/>
              </a:rPr>
              <a:t>It</a:t>
            </a:r>
            <a:r>
              <a:rPr sz="3200" spc="5" dirty="0">
                <a:latin typeface="Calibri"/>
                <a:cs typeface="Calibri"/>
              </a:rPr>
              <a:t> </a:t>
            </a:r>
            <a:r>
              <a:rPr sz="3200" dirty="0">
                <a:latin typeface="Calibri"/>
                <a:cs typeface="Calibri"/>
              </a:rPr>
              <a:t>is</a:t>
            </a:r>
            <a:r>
              <a:rPr sz="3200" spc="-5" dirty="0">
                <a:latin typeface="Calibri"/>
                <a:cs typeface="Calibri"/>
              </a:rPr>
              <a:t> </a:t>
            </a:r>
            <a:r>
              <a:rPr sz="3200" dirty="0">
                <a:latin typeface="Calibri"/>
                <a:cs typeface="Calibri"/>
              </a:rPr>
              <a:t>a </a:t>
            </a:r>
            <a:r>
              <a:rPr sz="3200" spc="-30" dirty="0">
                <a:latin typeface="Calibri"/>
                <a:cs typeface="Calibri"/>
              </a:rPr>
              <a:t>way</a:t>
            </a:r>
            <a:r>
              <a:rPr sz="3200" spc="5" dirty="0">
                <a:latin typeface="Calibri"/>
                <a:cs typeface="Calibri"/>
              </a:rPr>
              <a:t> </a:t>
            </a:r>
            <a:r>
              <a:rPr sz="3200" spc="-5" dirty="0">
                <a:latin typeface="Calibri"/>
                <a:cs typeface="Calibri"/>
              </a:rPr>
              <a:t>of </a:t>
            </a:r>
            <a:r>
              <a:rPr sz="3200" spc="-20" dirty="0">
                <a:latin typeface="Calibri"/>
                <a:cs typeface="Calibri"/>
              </a:rPr>
              <a:t>stating</a:t>
            </a:r>
            <a:r>
              <a:rPr sz="3200" spc="15" dirty="0">
                <a:latin typeface="Calibri"/>
                <a:cs typeface="Calibri"/>
              </a:rPr>
              <a:t> </a:t>
            </a:r>
            <a:r>
              <a:rPr sz="3200" spc="-5" dirty="0">
                <a:latin typeface="Calibri"/>
                <a:cs typeface="Calibri"/>
              </a:rPr>
              <a:t>how</a:t>
            </a:r>
            <a:r>
              <a:rPr sz="3200" dirty="0">
                <a:latin typeface="Calibri"/>
                <a:cs typeface="Calibri"/>
              </a:rPr>
              <a:t> </a:t>
            </a:r>
            <a:r>
              <a:rPr sz="3200" spc="-20" dirty="0">
                <a:latin typeface="Calibri"/>
                <a:cs typeface="Calibri"/>
              </a:rPr>
              <a:t>execution</a:t>
            </a:r>
            <a:r>
              <a:rPr sz="3200" dirty="0">
                <a:latin typeface="Calibri"/>
                <a:cs typeface="Calibri"/>
              </a:rPr>
              <a:t> </a:t>
            </a:r>
            <a:r>
              <a:rPr sz="3200" spc="-5" dirty="0">
                <a:latin typeface="Calibri"/>
                <a:cs typeface="Calibri"/>
              </a:rPr>
              <a:t>time</a:t>
            </a:r>
            <a:r>
              <a:rPr sz="3200" dirty="0">
                <a:latin typeface="Calibri"/>
                <a:cs typeface="Calibri"/>
              </a:rPr>
              <a:t> </a:t>
            </a:r>
            <a:r>
              <a:rPr sz="3200" spc="-5" dirty="0">
                <a:latin typeface="Calibri"/>
                <a:cs typeface="Calibri"/>
              </a:rPr>
              <a:t>or</a:t>
            </a:r>
            <a:r>
              <a:rPr sz="3200" dirty="0">
                <a:latin typeface="Calibri"/>
                <a:cs typeface="Calibri"/>
              </a:rPr>
              <a:t> memory </a:t>
            </a:r>
            <a:r>
              <a:rPr sz="3200" spc="-710" dirty="0">
                <a:latin typeface="Calibri"/>
                <a:cs typeface="Calibri"/>
              </a:rPr>
              <a:t> </a:t>
            </a:r>
            <a:r>
              <a:rPr sz="3200" spc="-5" dirty="0">
                <a:latin typeface="Calibri"/>
                <a:cs typeface="Calibri"/>
              </a:rPr>
              <a:t>occupied</a:t>
            </a:r>
            <a:r>
              <a:rPr sz="3200" dirty="0">
                <a:latin typeface="Calibri"/>
                <a:cs typeface="Calibri"/>
              </a:rPr>
              <a:t> </a:t>
            </a:r>
            <a:r>
              <a:rPr sz="3200" spc="-5" dirty="0">
                <a:latin typeface="Calibri"/>
                <a:cs typeface="Calibri"/>
              </a:rPr>
              <a:t>by</a:t>
            </a:r>
            <a:r>
              <a:rPr sz="3200" dirty="0">
                <a:latin typeface="Calibri"/>
                <a:cs typeface="Calibri"/>
              </a:rPr>
              <a:t> </a:t>
            </a:r>
            <a:r>
              <a:rPr sz="3200" spc="-5" dirty="0">
                <a:latin typeface="Calibri"/>
                <a:cs typeface="Calibri"/>
              </a:rPr>
              <a:t>it</a:t>
            </a:r>
            <a:r>
              <a:rPr sz="3200" spc="10" dirty="0">
                <a:latin typeface="Calibri"/>
                <a:cs typeface="Calibri"/>
              </a:rPr>
              <a:t> </a:t>
            </a:r>
            <a:r>
              <a:rPr sz="3200" spc="-5" dirty="0">
                <a:latin typeface="Calibri"/>
                <a:cs typeface="Calibri"/>
              </a:rPr>
              <a:t>changes</a:t>
            </a:r>
            <a:r>
              <a:rPr sz="3200" spc="-10" dirty="0">
                <a:latin typeface="Calibri"/>
                <a:cs typeface="Calibri"/>
              </a:rPr>
              <a:t> </a:t>
            </a:r>
            <a:r>
              <a:rPr sz="3200" spc="-5" dirty="0">
                <a:latin typeface="Calibri"/>
                <a:cs typeface="Calibri"/>
              </a:rPr>
              <a:t>with</a:t>
            </a:r>
            <a:r>
              <a:rPr sz="3200" spc="10" dirty="0">
                <a:latin typeface="Calibri"/>
                <a:cs typeface="Calibri"/>
              </a:rPr>
              <a:t> </a:t>
            </a:r>
            <a:r>
              <a:rPr sz="3200" dirty="0">
                <a:latin typeface="Calibri"/>
                <a:cs typeface="Calibri"/>
              </a:rPr>
              <a:t>the </a:t>
            </a:r>
            <a:r>
              <a:rPr sz="3200" spc="-5" dirty="0">
                <a:solidFill>
                  <a:srgbClr val="0000CC"/>
                </a:solidFill>
                <a:latin typeface="Calibri"/>
                <a:cs typeface="Calibri"/>
              </a:rPr>
              <a:t>input</a:t>
            </a:r>
            <a:r>
              <a:rPr sz="3200" spc="15" dirty="0">
                <a:solidFill>
                  <a:srgbClr val="0000CC"/>
                </a:solidFill>
                <a:latin typeface="Calibri"/>
                <a:cs typeface="Calibri"/>
              </a:rPr>
              <a:t> </a:t>
            </a:r>
            <a:r>
              <a:rPr sz="3200" spc="-20" dirty="0">
                <a:solidFill>
                  <a:srgbClr val="0000CC"/>
                </a:solidFill>
                <a:latin typeface="Calibri"/>
                <a:cs typeface="Calibri"/>
              </a:rPr>
              <a:t>size</a:t>
            </a:r>
            <a:r>
              <a:rPr sz="3200" spc="-20" dirty="0">
                <a:latin typeface="Calibri"/>
                <a:cs typeface="Calibri"/>
              </a:rPr>
              <a:t>.</a:t>
            </a:r>
            <a:endParaRPr sz="3200">
              <a:latin typeface="Calibri"/>
              <a:cs typeface="Calibri"/>
            </a:endParaRPr>
          </a:p>
          <a:p>
            <a:pPr marL="355600" indent="-342900">
              <a:lnSpc>
                <a:spcPct val="100000"/>
              </a:lnSpc>
              <a:spcBef>
                <a:spcPts val="770"/>
              </a:spcBef>
              <a:buFont typeface="Arial MT"/>
              <a:buChar char="•"/>
              <a:tabLst>
                <a:tab pos="354965" algn="l"/>
                <a:tab pos="355600" algn="l"/>
              </a:tabLst>
            </a:pPr>
            <a:r>
              <a:rPr sz="3200" spc="-55" dirty="0">
                <a:latin typeface="Calibri"/>
                <a:cs typeface="Calibri"/>
              </a:rPr>
              <a:t>We</a:t>
            </a:r>
            <a:r>
              <a:rPr sz="3200" spc="-25" dirty="0">
                <a:latin typeface="Calibri"/>
                <a:cs typeface="Calibri"/>
              </a:rPr>
              <a:t> </a:t>
            </a:r>
            <a:r>
              <a:rPr sz="3200" dirty="0">
                <a:latin typeface="Calibri"/>
                <a:cs typeface="Calibri"/>
              </a:rPr>
              <a:t>emphasis</a:t>
            </a:r>
            <a:r>
              <a:rPr sz="3200" spc="15" dirty="0">
                <a:latin typeface="Calibri"/>
                <a:cs typeface="Calibri"/>
              </a:rPr>
              <a:t> </a:t>
            </a:r>
            <a:r>
              <a:rPr sz="3200" spc="-5" dirty="0">
                <a:latin typeface="Calibri"/>
                <a:cs typeface="Calibri"/>
              </a:rPr>
              <a:t>on</a:t>
            </a:r>
            <a:r>
              <a:rPr sz="3200" spc="-10" dirty="0">
                <a:latin typeface="Calibri"/>
                <a:cs typeface="Calibri"/>
              </a:rPr>
              <a:t> </a:t>
            </a:r>
            <a:r>
              <a:rPr sz="3200" spc="-15" dirty="0">
                <a:solidFill>
                  <a:srgbClr val="0000CC"/>
                </a:solidFill>
                <a:latin typeface="Calibri"/>
                <a:cs typeface="Calibri"/>
              </a:rPr>
              <a:t>large</a:t>
            </a:r>
            <a:r>
              <a:rPr sz="3200" spc="-10" dirty="0">
                <a:solidFill>
                  <a:srgbClr val="0000CC"/>
                </a:solidFill>
                <a:latin typeface="Calibri"/>
                <a:cs typeface="Calibri"/>
              </a:rPr>
              <a:t> </a:t>
            </a:r>
            <a:r>
              <a:rPr sz="3200" spc="-5" dirty="0">
                <a:latin typeface="Calibri"/>
                <a:cs typeface="Calibri"/>
              </a:rPr>
              <a:t>input</a:t>
            </a:r>
            <a:r>
              <a:rPr sz="3200" spc="10" dirty="0">
                <a:latin typeface="Calibri"/>
                <a:cs typeface="Calibri"/>
              </a:rPr>
              <a:t> </a:t>
            </a:r>
            <a:r>
              <a:rPr sz="3200" spc="-15" dirty="0">
                <a:latin typeface="Calibri"/>
                <a:cs typeface="Calibri"/>
              </a:rPr>
              <a:t>sizes.</a:t>
            </a:r>
            <a:r>
              <a:rPr sz="3200" spc="-5" dirty="0">
                <a:latin typeface="Calibri"/>
                <a:cs typeface="Calibri"/>
              </a:rPr>
              <a:t> </a:t>
            </a:r>
            <a:r>
              <a:rPr sz="3200" spc="-15" dirty="0">
                <a:latin typeface="Calibri"/>
                <a:cs typeface="Calibri"/>
              </a:rPr>
              <a:t>Why?</a:t>
            </a:r>
            <a:endParaRPr sz="3200">
              <a:latin typeface="Calibri"/>
              <a:cs typeface="Calibri"/>
            </a:endParaRPr>
          </a:p>
          <a:p>
            <a:pPr marL="355600" marR="5080" indent="-342900">
              <a:lnSpc>
                <a:spcPct val="100000"/>
              </a:lnSpc>
              <a:spcBef>
                <a:spcPts val="765"/>
              </a:spcBef>
              <a:buFont typeface="Arial MT"/>
              <a:buChar char="•"/>
              <a:tabLst>
                <a:tab pos="354965" algn="l"/>
                <a:tab pos="355600" algn="l"/>
              </a:tabLst>
            </a:pPr>
            <a:r>
              <a:rPr sz="3200" spc="-5" dirty="0">
                <a:latin typeface="Calibri"/>
                <a:cs typeface="Calibri"/>
              </a:rPr>
              <a:t>Because</a:t>
            </a:r>
            <a:r>
              <a:rPr sz="3200" spc="-25" dirty="0">
                <a:latin typeface="Calibri"/>
                <a:cs typeface="Calibri"/>
              </a:rPr>
              <a:t> </a:t>
            </a:r>
            <a:r>
              <a:rPr sz="3200" spc="-30" dirty="0">
                <a:latin typeface="Calibri"/>
                <a:cs typeface="Calibri"/>
              </a:rPr>
              <a:t>for</a:t>
            </a:r>
            <a:r>
              <a:rPr sz="3200" spc="-5" dirty="0">
                <a:latin typeface="Calibri"/>
                <a:cs typeface="Calibri"/>
              </a:rPr>
              <a:t> </a:t>
            </a:r>
            <a:r>
              <a:rPr sz="3200" spc="-20" dirty="0">
                <a:latin typeface="Calibri"/>
                <a:cs typeface="Calibri"/>
              </a:rPr>
              <a:t>large</a:t>
            </a:r>
            <a:r>
              <a:rPr sz="3200" dirty="0">
                <a:latin typeface="Calibri"/>
                <a:cs typeface="Calibri"/>
              </a:rPr>
              <a:t> </a:t>
            </a:r>
            <a:r>
              <a:rPr sz="3200" spc="-5" dirty="0">
                <a:latin typeface="Calibri"/>
                <a:cs typeface="Calibri"/>
              </a:rPr>
              <a:t>values </a:t>
            </a:r>
            <a:r>
              <a:rPr sz="3200" dirty="0">
                <a:latin typeface="Calibri"/>
                <a:cs typeface="Calibri"/>
              </a:rPr>
              <a:t>of</a:t>
            </a:r>
            <a:r>
              <a:rPr sz="3200" spc="-5" dirty="0">
                <a:latin typeface="Calibri"/>
                <a:cs typeface="Calibri"/>
              </a:rPr>
              <a:t> </a:t>
            </a:r>
            <a:r>
              <a:rPr sz="3200" spc="-10" dirty="0">
                <a:latin typeface="Calibri"/>
                <a:cs typeface="Calibri"/>
              </a:rPr>
              <a:t>n,</a:t>
            </a:r>
            <a:r>
              <a:rPr sz="3200" spc="10" dirty="0">
                <a:latin typeface="Calibri"/>
                <a:cs typeface="Calibri"/>
              </a:rPr>
              <a:t> </a:t>
            </a:r>
            <a:r>
              <a:rPr sz="3200" dirty="0">
                <a:latin typeface="Calibri"/>
                <a:cs typeface="Calibri"/>
              </a:rPr>
              <a:t>it</a:t>
            </a:r>
            <a:r>
              <a:rPr sz="3200" spc="-5" dirty="0">
                <a:latin typeface="Calibri"/>
                <a:cs typeface="Calibri"/>
              </a:rPr>
              <a:t> </a:t>
            </a:r>
            <a:r>
              <a:rPr sz="3200" dirty="0">
                <a:latin typeface="Calibri"/>
                <a:cs typeface="Calibri"/>
              </a:rPr>
              <a:t>is the </a:t>
            </a:r>
            <a:r>
              <a:rPr sz="3200" spc="-5" dirty="0">
                <a:latin typeface="Calibri"/>
                <a:cs typeface="Calibri"/>
              </a:rPr>
              <a:t>function's</a:t>
            </a:r>
            <a:r>
              <a:rPr sz="3200" spc="20" dirty="0">
                <a:latin typeface="Calibri"/>
                <a:cs typeface="Calibri"/>
              </a:rPr>
              <a:t> </a:t>
            </a:r>
            <a:r>
              <a:rPr sz="3200" spc="-15" dirty="0">
                <a:latin typeface="Calibri"/>
                <a:cs typeface="Calibri"/>
              </a:rPr>
              <a:t>order</a:t>
            </a:r>
            <a:r>
              <a:rPr sz="3200" dirty="0">
                <a:latin typeface="Calibri"/>
                <a:cs typeface="Calibri"/>
              </a:rPr>
              <a:t> </a:t>
            </a:r>
            <a:r>
              <a:rPr sz="3200" spc="-5" dirty="0">
                <a:latin typeface="Calibri"/>
                <a:cs typeface="Calibri"/>
              </a:rPr>
              <a:t>of </a:t>
            </a:r>
            <a:r>
              <a:rPr sz="3200" spc="-710" dirty="0">
                <a:latin typeface="Calibri"/>
                <a:cs typeface="Calibri"/>
              </a:rPr>
              <a:t> </a:t>
            </a:r>
            <a:r>
              <a:rPr sz="3200" spc="-10" dirty="0">
                <a:latin typeface="Calibri"/>
                <a:cs typeface="Calibri"/>
              </a:rPr>
              <a:t>growth </a:t>
            </a:r>
            <a:r>
              <a:rPr sz="3200" spc="-15" dirty="0">
                <a:latin typeface="Calibri"/>
                <a:cs typeface="Calibri"/>
              </a:rPr>
              <a:t>that</a:t>
            </a:r>
            <a:r>
              <a:rPr sz="3200" spc="10" dirty="0">
                <a:latin typeface="Calibri"/>
                <a:cs typeface="Calibri"/>
              </a:rPr>
              <a:t> </a:t>
            </a:r>
            <a:r>
              <a:rPr sz="3200" spc="-10" dirty="0">
                <a:latin typeface="Calibri"/>
                <a:cs typeface="Calibri"/>
              </a:rPr>
              <a:t>counts.</a:t>
            </a:r>
            <a:endParaRPr sz="3200">
              <a:latin typeface="Calibri"/>
              <a:cs typeface="Calibri"/>
            </a:endParaRPr>
          </a:p>
        </p:txBody>
      </p:sp>
      <p:pic>
        <p:nvPicPr>
          <p:cNvPr id="4" name="object 4"/>
          <p:cNvPicPr/>
          <p:nvPr/>
        </p:nvPicPr>
        <p:blipFill>
          <a:blip r:embed="rId2" cstate="print"/>
          <a:stretch>
            <a:fillRect/>
          </a:stretch>
        </p:blipFill>
        <p:spPr>
          <a:xfrm>
            <a:off x="2724911" y="4105687"/>
            <a:ext cx="6730507" cy="2250916"/>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26</a:t>
            </a:fld>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28800" y="281940"/>
            <a:ext cx="5588508" cy="3147059"/>
          </a:xfrm>
          <a:prstGeom prst="rect">
            <a:avLst/>
          </a:prstGeom>
        </p:spPr>
      </p:pic>
      <p:pic>
        <p:nvPicPr>
          <p:cNvPr id="3" name="object 3"/>
          <p:cNvPicPr/>
          <p:nvPr/>
        </p:nvPicPr>
        <p:blipFill>
          <a:blip r:embed="rId3" cstate="print"/>
          <a:stretch>
            <a:fillRect/>
          </a:stretch>
        </p:blipFill>
        <p:spPr>
          <a:xfrm>
            <a:off x="5791200" y="3531108"/>
            <a:ext cx="3733800" cy="2964179"/>
          </a:xfrm>
          <a:prstGeom prst="rect">
            <a:avLst/>
          </a:prstGeom>
        </p:spPr>
      </p:pic>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27</a:t>
            </a:fld>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3723004"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99"/>
                </a:solidFill>
              </a:rPr>
              <a:t>Analysis</a:t>
            </a:r>
            <a:r>
              <a:rPr sz="3600" spc="-75" dirty="0">
                <a:solidFill>
                  <a:srgbClr val="000099"/>
                </a:solidFill>
              </a:rPr>
              <a:t> </a:t>
            </a:r>
            <a:r>
              <a:rPr sz="3600" spc="-20" dirty="0">
                <a:solidFill>
                  <a:srgbClr val="000099"/>
                </a:solidFill>
              </a:rPr>
              <a:t>Framework</a:t>
            </a:r>
            <a:endParaRPr sz="3600"/>
          </a:p>
        </p:txBody>
      </p:sp>
      <p:sp>
        <p:nvSpPr>
          <p:cNvPr id="3" name="object 3"/>
          <p:cNvSpPr txBox="1"/>
          <p:nvPr/>
        </p:nvSpPr>
        <p:spPr>
          <a:xfrm>
            <a:off x="1526794" y="1053816"/>
            <a:ext cx="4513580" cy="1781175"/>
          </a:xfrm>
          <a:prstGeom prst="rect">
            <a:avLst/>
          </a:prstGeom>
        </p:spPr>
        <p:txBody>
          <a:bodyPr vert="horz" wrap="square" lIns="0" tIns="109855" rIns="0" bIns="0" rtlCol="0">
            <a:spAutoFit/>
          </a:bodyPr>
          <a:lstStyle/>
          <a:p>
            <a:pPr marL="355600" indent="-342900">
              <a:lnSpc>
                <a:spcPct val="100000"/>
              </a:lnSpc>
              <a:spcBef>
                <a:spcPts val="865"/>
              </a:spcBef>
              <a:buFont typeface="Arial MT"/>
              <a:buChar char="•"/>
              <a:tabLst>
                <a:tab pos="354965" algn="l"/>
                <a:tab pos="355600" algn="l"/>
              </a:tabLst>
            </a:pPr>
            <a:r>
              <a:rPr sz="3200" spc="-25" dirty="0">
                <a:latin typeface="Calibri"/>
                <a:cs typeface="Calibri"/>
              </a:rPr>
              <a:t>Worst-Case</a:t>
            </a:r>
            <a:endParaRPr sz="3200">
              <a:latin typeface="Calibri"/>
              <a:cs typeface="Calibri"/>
            </a:endParaRPr>
          </a:p>
          <a:p>
            <a:pPr marL="355600" indent="-342900">
              <a:lnSpc>
                <a:spcPct val="100000"/>
              </a:lnSpc>
              <a:spcBef>
                <a:spcPts val="765"/>
              </a:spcBef>
              <a:buFont typeface="Arial MT"/>
              <a:buChar char="•"/>
              <a:tabLst>
                <a:tab pos="354965" algn="l"/>
                <a:tab pos="355600" algn="l"/>
              </a:tabLst>
            </a:pPr>
            <a:r>
              <a:rPr sz="3200" spc="-10" dirty="0">
                <a:latin typeface="Calibri"/>
                <a:cs typeface="Calibri"/>
              </a:rPr>
              <a:t>Best-Case</a:t>
            </a:r>
            <a:endParaRPr sz="3200">
              <a:latin typeface="Calibri"/>
              <a:cs typeface="Calibri"/>
            </a:endParaRPr>
          </a:p>
          <a:p>
            <a:pPr marL="355600" indent="-342900">
              <a:lnSpc>
                <a:spcPct val="100000"/>
              </a:lnSpc>
              <a:spcBef>
                <a:spcPts val="770"/>
              </a:spcBef>
              <a:buFont typeface="Arial MT"/>
              <a:buChar char="•"/>
              <a:tabLst>
                <a:tab pos="354965" algn="l"/>
                <a:tab pos="355600" algn="l"/>
              </a:tabLst>
            </a:pPr>
            <a:r>
              <a:rPr sz="3200" spc="-15" dirty="0">
                <a:latin typeface="Calibri"/>
                <a:cs typeface="Calibri"/>
              </a:rPr>
              <a:t>Average-Case</a:t>
            </a:r>
            <a:r>
              <a:rPr sz="3200" spc="-105" dirty="0">
                <a:latin typeface="Calibri"/>
                <a:cs typeface="Calibri"/>
              </a:rPr>
              <a:t> </a:t>
            </a:r>
            <a:r>
              <a:rPr sz="3200" spc="-15" dirty="0">
                <a:latin typeface="Calibri"/>
                <a:cs typeface="Calibri"/>
              </a:rPr>
              <a:t>Efficiencies</a:t>
            </a:r>
            <a:endParaRPr sz="3200">
              <a:latin typeface="Calibri"/>
              <a:cs typeface="Calibri"/>
            </a:endParaRPr>
          </a:p>
        </p:txBody>
      </p:sp>
      <p:pic>
        <p:nvPicPr>
          <p:cNvPr id="4" name="object 4"/>
          <p:cNvPicPr/>
          <p:nvPr/>
        </p:nvPicPr>
        <p:blipFill>
          <a:blip r:embed="rId2" cstate="print"/>
          <a:stretch>
            <a:fillRect/>
          </a:stretch>
        </p:blipFill>
        <p:spPr>
          <a:xfrm>
            <a:off x="5486400" y="2961132"/>
            <a:ext cx="4953000" cy="3165348"/>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28</a:t>
            </a:fld>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2103120" cy="574040"/>
          </a:xfrm>
          <a:prstGeom prst="rect">
            <a:avLst/>
          </a:prstGeom>
        </p:spPr>
        <p:txBody>
          <a:bodyPr vert="horz" wrap="square" lIns="0" tIns="12700" rIns="0" bIns="0" rtlCol="0">
            <a:spAutoFit/>
          </a:bodyPr>
          <a:lstStyle/>
          <a:p>
            <a:pPr marL="12700">
              <a:lnSpc>
                <a:spcPct val="100000"/>
              </a:lnSpc>
              <a:spcBef>
                <a:spcPts val="100"/>
              </a:spcBef>
            </a:pPr>
            <a:r>
              <a:rPr sz="3600" spc="-55" dirty="0">
                <a:solidFill>
                  <a:srgbClr val="000099"/>
                </a:solidFill>
              </a:rPr>
              <a:t>Worst</a:t>
            </a:r>
            <a:r>
              <a:rPr sz="3600" spc="-90" dirty="0">
                <a:solidFill>
                  <a:srgbClr val="000099"/>
                </a:solidFill>
              </a:rPr>
              <a:t> </a:t>
            </a:r>
            <a:r>
              <a:rPr sz="3600" spc="-5" dirty="0">
                <a:solidFill>
                  <a:srgbClr val="000099"/>
                </a:solidFill>
              </a:rPr>
              <a:t>Case</a:t>
            </a:r>
            <a:endParaRPr sz="3600"/>
          </a:p>
        </p:txBody>
      </p:sp>
      <p:pic>
        <p:nvPicPr>
          <p:cNvPr id="3" name="object 3"/>
          <p:cNvPicPr/>
          <p:nvPr/>
        </p:nvPicPr>
        <p:blipFill>
          <a:blip r:embed="rId2" cstate="print"/>
          <a:stretch>
            <a:fillRect/>
          </a:stretch>
        </p:blipFill>
        <p:spPr>
          <a:xfrm>
            <a:off x="1648967" y="2930616"/>
            <a:ext cx="7444890" cy="3310163"/>
          </a:xfrm>
          <a:prstGeom prst="rect">
            <a:avLst/>
          </a:prstGeom>
        </p:spPr>
      </p:pic>
      <p:sp>
        <p:nvSpPr>
          <p:cNvPr id="4" name="object 4"/>
          <p:cNvSpPr txBox="1"/>
          <p:nvPr/>
        </p:nvSpPr>
        <p:spPr>
          <a:xfrm>
            <a:off x="1514094" y="1153413"/>
            <a:ext cx="9688195" cy="1996439"/>
          </a:xfrm>
          <a:prstGeom prst="rect">
            <a:avLst/>
          </a:prstGeom>
        </p:spPr>
        <p:txBody>
          <a:bodyPr vert="horz" wrap="square" lIns="0" tIns="12065" rIns="0" bIns="0" rtlCol="0">
            <a:spAutoFit/>
          </a:bodyPr>
          <a:lstStyle/>
          <a:p>
            <a:pPr marL="368300" marR="17780" indent="-342900">
              <a:lnSpc>
                <a:spcPct val="100000"/>
              </a:lnSpc>
              <a:spcBef>
                <a:spcPts val="95"/>
              </a:spcBef>
              <a:buFont typeface="Arial MT"/>
              <a:buChar char="•"/>
              <a:tabLst>
                <a:tab pos="367665" algn="l"/>
                <a:tab pos="368300" algn="l"/>
              </a:tabLst>
            </a:pPr>
            <a:r>
              <a:rPr sz="2800" b="1" u="heavy" spc="-10" dirty="0">
                <a:uFill>
                  <a:solidFill>
                    <a:srgbClr val="000000"/>
                  </a:solidFill>
                </a:uFill>
                <a:latin typeface="Calibri"/>
                <a:cs typeface="Calibri"/>
              </a:rPr>
              <a:t>Definition:</a:t>
            </a:r>
            <a:r>
              <a:rPr sz="2800" b="1" spc="50" dirty="0">
                <a:latin typeface="Calibri"/>
                <a:cs typeface="Calibri"/>
              </a:rPr>
              <a:t> </a:t>
            </a:r>
            <a:r>
              <a:rPr sz="2800" spc="-10" dirty="0">
                <a:latin typeface="Calibri"/>
                <a:cs typeface="Calibri"/>
              </a:rPr>
              <a:t>The</a:t>
            </a:r>
            <a:r>
              <a:rPr sz="2800" spc="5" dirty="0">
                <a:latin typeface="Calibri"/>
                <a:cs typeface="Calibri"/>
              </a:rPr>
              <a:t> </a:t>
            </a:r>
            <a:r>
              <a:rPr sz="2800" b="1" spc="-15" dirty="0">
                <a:latin typeface="Calibri"/>
                <a:cs typeface="Calibri"/>
              </a:rPr>
              <a:t>worst-case</a:t>
            </a:r>
            <a:r>
              <a:rPr sz="2800" b="1" spc="10" dirty="0">
                <a:latin typeface="Calibri"/>
                <a:cs typeface="Calibri"/>
              </a:rPr>
              <a:t> </a:t>
            </a:r>
            <a:r>
              <a:rPr sz="2800" b="1" spc="-10" dirty="0">
                <a:latin typeface="Calibri"/>
                <a:cs typeface="Calibri"/>
              </a:rPr>
              <a:t>efficiency</a:t>
            </a:r>
            <a:r>
              <a:rPr sz="2800" b="1" spc="50" dirty="0">
                <a:latin typeface="Calibri"/>
                <a:cs typeface="Calibri"/>
              </a:rPr>
              <a:t> </a:t>
            </a:r>
            <a:r>
              <a:rPr sz="2800" spc="-5" dirty="0">
                <a:latin typeface="Calibri"/>
                <a:cs typeface="Calibri"/>
              </a:rPr>
              <a:t>of </a:t>
            </a:r>
            <a:r>
              <a:rPr sz="2800" dirty="0">
                <a:latin typeface="Calibri"/>
                <a:cs typeface="Calibri"/>
              </a:rPr>
              <a:t>an</a:t>
            </a:r>
            <a:r>
              <a:rPr sz="2800" spc="-5" dirty="0">
                <a:latin typeface="Calibri"/>
                <a:cs typeface="Calibri"/>
              </a:rPr>
              <a:t> </a:t>
            </a:r>
            <a:r>
              <a:rPr sz="2800" spc="-10" dirty="0">
                <a:latin typeface="Calibri"/>
                <a:cs typeface="Calibri"/>
              </a:rPr>
              <a:t>algorithm</a:t>
            </a:r>
            <a:r>
              <a:rPr sz="2800" spc="20" dirty="0">
                <a:latin typeface="Calibri"/>
                <a:cs typeface="Calibri"/>
              </a:rPr>
              <a:t> </a:t>
            </a:r>
            <a:r>
              <a:rPr sz="2800" spc="-5" dirty="0">
                <a:latin typeface="Calibri"/>
                <a:cs typeface="Calibri"/>
              </a:rPr>
              <a:t>is</a:t>
            </a:r>
            <a:r>
              <a:rPr sz="2800" dirty="0">
                <a:latin typeface="Calibri"/>
                <a:cs typeface="Calibri"/>
              </a:rPr>
              <a:t> </a:t>
            </a:r>
            <a:r>
              <a:rPr sz="2800" spc="-5" dirty="0">
                <a:latin typeface="Calibri"/>
                <a:cs typeface="Calibri"/>
              </a:rPr>
              <a:t>its </a:t>
            </a:r>
            <a:r>
              <a:rPr sz="2800" dirty="0">
                <a:latin typeface="Calibri"/>
                <a:cs typeface="Calibri"/>
              </a:rPr>
              <a:t> </a:t>
            </a:r>
            <a:r>
              <a:rPr sz="2800" spc="-10" dirty="0">
                <a:latin typeface="Calibri"/>
                <a:cs typeface="Calibri"/>
              </a:rPr>
              <a:t>efficiency</a:t>
            </a:r>
            <a:r>
              <a:rPr sz="2800" dirty="0">
                <a:latin typeface="Calibri"/>
                <a:cs typeface="Calibri"/>
              </a:rPr>
              <a:t> </a:t>
            </a:r>
            <a:r>
              <a:rPr sz="2800" spc="-25" dirty="0">
                <a:latin typeface="Calibri"/>
                <a:cs typeface="Calibri"/>
              </a:rPr>
              <a:t>for</a:t>
            </a:r>
            <a:r>
              <a:rPr sz="2800" spc="-5" dirty="0">
                <a:latin typeface="Calibri"/>
                <a:cs typeface="Calibri"/>
              </a:rPr>
              <a:t> the </a:t>
            </a:r>
            <a:r>
              <a:rPr sz="2800" spc="-15" dirty="0">
                <a:latin typeface="Calibri"/>
                <a:cs typeface="Calibri"/>
              </a:rPr>
              <a:t>worst-case</a:t>
            </a:r>
            <a:r>
              <a:rPr sz="2800" spc="20" dirty="0">
                <a:latin typeface="Calibri"/>
                <a:cs typeface="Calibri"/>
              </a:rPr>
              <a:t> </a:t>
            </a:r>
            <a:r>
              <a:rPr sz="2800" spc="-10" dirty="0">
                <a:latin typeface="Calibri"/>
                <a:cs typeface="Calibri"/>
              </a:rPr>
              <a:t>input</a:t>
            </a:r>
            <a:r>
              <a:rPr sz="2800" spc="35" dirty="0">
                <a:latin typeface="Calibri"/>
                <a:cs typeface="Calibri"/>
              </a:rPr>
              <a:t> </a:t>
            </a:r>
            <a:r>
              <a:rPr sz="2800" spc="-5" dirty="0">
                <a:latin typeface="Calibri"/>
                <a:cs typeface="Calibri"/>
              </a:rPr>
              <a:t>of</a:t>
            </a:r>
            <a:r>
              <a:rPr sz="2800" spc="5" dirty="0">
                <a:latin typeface="Calibri"/>
                <a:cs typeface="Calibri"/>
              </a:rPr>
              <a:t> </a:t>
            </a:r>
            <a:r>
              <a:rPr sz="2800" spc="-25" dirty="0">
                <a:solidFill>
                  <a:srgbClr val="FF0000"/>
                </a:solidFill>
                <a:latin typeface="Calibri"/>
                <a:cs typeface="Calibri"/>
              </a:rPr>
              <a:t>size</a:t>
            </a:r>
            <a:r>
              <a:rPr sz="2800" dirty="0">
                <a:solidFill>
                  <a:srgbClr val="FF0000"/>
                </a:solidFill>
                <a:latin typeface="Calibri"/>
                <a:cs typeface="Calibri"/>
              </a:rPr>
              <a:t> </a:t>
            </a:r>
            <a:r>
              <a:rPr sz="2800" spc="-5" dirty="0">
                <a:solidFill>
                  <a:srgbClr val="FF0000"/>
                </a:solidFill>
                <a:latin typeface="Calibri"/>
                <a:cs typeface="Calibri"/>
              </a:rPr>
              <a:t>n</a:t>
            </a:r>
            <a:r>
              <a:rPr sz="2800" spc="-5" dirty="0">
                <a:latin typeface="Calibri"/>
                <a:cs typeface="Calibri"/>
              </a:rPr>
              <a:t>,</a:t>
            </a:r>
            <a:r>
              <a:rPr sz="2800" spc="10" dirty="0">
                <a:latin typeface="Calibri"/>
                <a:cs typeface="Calibri"/>
              </a:rPr>
              <a:t> </a:t>
            </a:r>
            <a:r>
              <a:rPr sz="2800" spc="-25" dirty="0">
                <a:latin typeface="Calibri"/>
                <a:cs typeface="Calibri"/>
              </a:rPr>
              <a:t>for</a:t>
            </a:r>
            <a:r>
              <a:rPr sz="2800" spc="-5" dirty="0">
                <a:latin typeface="Calibri"/>
                <a:cs typeface="Calibri"/>
              </a:rPr>
              <a:t> which</a:t>
            </a:r>
            <a:r>
              <a:rPr sz="2800" spc="15" dirty="0">
                <a:latin typeface="Calibri"/>
                <a:cs typeface="Calibri"/>
              </a:rPr>
              <a:t> </a:t>
            </a:r>
            <a:r>
              <a:rPr sz="2800" spc="-5" dirty="0">
                <a:latin typeface="Calibri"/>
                <a:cs typeface="Calibri"/>
              </a:rPr>
              <a:t>the </a:t>
            </a:r>
            <a:r>
              <a:rPr sz="2800" dirty="0">
                <a:latin typeface="Calibri"/>
                <a:cs typeface="Calibri"/>
              </a:rPr>
              <a:t> </a:t>
            </a:r>
            <a:r>
              <a:rPr sz="2800" spc="-10" dirty="0">
                <a:solidFill>
                  <a:srgbClr val="FF0000"/>
                </a:solidFill>
                <a:latin typeface="Calibri"/>
                <a:cs typeface="Calibri"/>
              </a:rPr>
              <a:t>algorithm</a:t>
            </a:r>
            <a:r>
              <a:rPr sz="2800" spc="10" dirty="0">
                <a:solidFill>
                  <a:srgbClr val="FF0000"/>
                </a:solidFill>
                <a:latin typeface="Calibri"/>
                <a:cs typeface="Calibri"/>
              </a:rPr>
              <a:t> </a:t>
            </a:r>
            <a:r>
              <a:rPr sz="2800" spc="-10" dirty="0">
                <a:solidFill>
                  <a:srgbClr val="FF0000"/>
                </a:solidFill>
                <a:latin typeface="Calibri"/>
                <a:cs typeface="Calibri"/>
              </a:rPr>
              <a:t>runs</a:t>
            </a:r>
            <a:r>
              <a:rPr sz="2800" spc="35" dirty="0">
                <a:solidFill>
                  <a:srgbClr val="FF0000"/>
                </a:solidFill>
                <a:latin typeface="Calibri"/>
                <a:cs typeface="Calibri"/>
              </a:rPr>
              <a:t> </a:t>
            </a:r>
            <a:r>
              <a:rPr sz="2800" spc="-5" dirty="0">
                <a:solidFill>
                  <a:srgbClr val="FF0000"/>
                </a:solidFill>
                <a:latin typeface="Calibri"/>
                <a:cs typeface="Calibri"/>
              </a:rPr>
              <a:t>the</a:t>
            </a:r>
            <a:r>
              <a:rPr sz="2800" spc="10" dirty="0">
                <a:solidFill>
                  <a:srgbClr val="FF0000"/>
                </a:solidFill>
                <a:latin typeface="Calibri"/>
                <a:cs typeface="Calibri"/>
              </a:rPr>
              <a:t> </a:t>
            </a:r>
            <a:r>
              <a:rPr sz="2800" spc="-15" dirty="0">
                <a:solidFill>
                  <a:srgbClr val="FF0000"/>
                </a:solidFill>
                <a:latin typeface="Calibri"/>
                <a:cs typeface="Calibri"/>
              </a:rPr>
              <a:t>longest</a:t>
            </a:r>
            <a:r>
              <a:rPr sz="2800" spc="25" dirty="0">
                <a:solidFill>
                  <a:srgbClr val="FF0000"/>
                </a:solidFill>
                <a:latin typeface="Calibri"/>
                <a:cs typeface="Calibri"/>
              </a:rPr>
              <a:t> </a:t>
            </a:r>
            <a:r>
              <a:rPr sz="2800" spc="-5" dirty="0">
                <a:solidFill>
                  <a:srgbClr val="FF0000"/>
                </a:solidFill>
                <a:latin typeface="Calibri"/>
                <a:cs typeface="Calibri"/>
              </a:rPr>
              <a:t>among</a:t>
            </a:r>
            <a:r>
              <a:rPr sz="2800" spc="20" dirty="0">
                <a:solidFill>
                  <a:srgbClr val="FF0000"/>
                </a:solidFill>
                <a:latin typeface="Calibri"/>
                <a:cs typeface="Calibri"/>
              </a:rPr>
              <a:t> </a:t>
            </a:r>
            <a:r>
              <a:rPr sz="2800" spc="-5" dirty="0">
                <a:solidFill>
                  <a:srgbClr val="FF0000"/>
                </a:solidFill>
                <a:latin typeface="Calibri"/>
                <a:cs typeface="Calibri"/>
              </a:rPr>
              <a:t>all</a:t>
            </a:r>
            <a:r>
              <a:rPr sz="2800" dirty="0">
                <a:solidFill>
                  <a:srgbClr val="FF0000"/>
                </a:solidFill>
                <a:latin typeface="Calibri"/>
                <a:cs typeface="Calibri"/>
              </a:rPr>
              <a:t> </a:t>
            </a:r>
            <a:r>
              <a:rPr sz="2800" spc="-10" dirty="0">
                <a:solidFill>
                  <a:srgbClr val="FF0000"/>
                </a:solidFill>
                <a:latin typeface="Calibri"/>
                <a:cs typeface="Calibri"/>
              </a:rPr>
              <a:t>possible</a:t>
            </a:r>
            <a:r>
              <a:rPr sz="2800" spc="40" dirty="0">
                <a:solidFill>
                  <a:srgbClr val="FF0000"/>
                </a:solidFill>
                <a:latin typeface="Calibri"/>
                <a:cs typeface="Calibri"/>
              </a:rPr>
              <a:t> </a:t>
            </a:r>
            <a:r>
              <a:rPr sz="2800" spc="-5" dirty="0">
                <a:solidFill>
                  <a:srgbClr val="FF0000"/>
                </a:solidFill>
                <a:latin typeface="Calibri"/>
                <a:cs typeface="Calibri"/>
              </a:rPr>
              <a:t>inputs</a:t>
            </a:r>
            <a:r>
              <a:rPr sz="2800" spc="20" dirty="0">
                <a:solidFill>
                  <a:srgbClr val="FF0000"/>
                </a:solidFill>
                <a:latin typeface="Calibri"/>
                <a:cs typeface="Calibri"/>
              </a:rPr>
              <a:t> </a:t>
            </a:r>
            <a:r>
              <a:rPr sz="2800" spc="-5" dirty="0">
                <a:latin typeface="Calibri"/>
                <a:cs typeface="Calibri"/>
              </a:rPr>
              <a:t>of</a:t>
            </a:r>
            <a:r>
              <a:rPr sz="2800" dirty="0">
                <a:latin typeface="Calibri"/>
                <a:cs typeface="Calibri"/>
              </a:rPr>
              <a:t> </a:t>
            </a:r>
            <a:r>
              <a:rPr sz="2800" spc="-10" dirty="0">
                <a:latin typeface="Calibri"/>
                <a:cs typeface="Calibri"/>
              </a:rPr>
              <a:t>that</a:t>
            </a:r>
            <a:r>
              <a:rPr sz="2800" spc="15" dirty="0">
                <a:latin typeface="Calibri"/>
                <a:cs typeface="Calibri"/>
              </a:rPr>
              <a:t> </a:t>
            </a:r>
            <a:r>
              <a:rPr sz="2800" spc="-20" dirty="0">
                <a:latin typeface="Calibri"/>
                <a:cs typeface="Calibri"/>
              </a:rPr>
              <a:t>size.</a:t>
            </a:r>
            <a:endParaRPr sz="2800">
              <a:latin typeface="Calibri"/>
              <a:cs typeface="Calibri"/>
            </a:endParaRPr>
          </a:p>
          <a:p>
            <a:pPr>
              <a:lnSpc>
                <a:spcPct val="100000"/>
              </a:lnSpc>
            </a:pPr>
            <a:endParaRPr sz="2100">
              <a:latin typeface="Calibri"/>
              <a:cs typeface="Calibri"/>
            </a:endParaRPr>
          </a:p>
          <a:p>
            <a:pPr marR="184150" algn="r">
              <a:lnSpc>
                <a:spcPct val="100000"/>
              </a:lnSpc>
            </a:pPr>
            <a:r>
              <a:rPr sz="2400" b="1" i="1" spc="-5" dirty="0">
                <a:solidFill>
                  <a:srgbClr val="C00000"/>
                </a:solidFill>
                <a:latin typeface="Times New Roman"/>
                <a:cs typeface="Times New Roman"/>
              </a:rPr>
              <a:t>C</a:t>
            </a:r>
            <a:r>
              <a:rPr sz="2400" b="1" i="1" spc="-7" baseline="-20833" dirty="0">
                <a:solidFill>
                  <a:srgbClr val="C00000"/>
                </a:solidFill>
                <a:latin typeface="Times New Roman"/>
                <a:cs typeface="Times New Roman"/>
              </a:rPr>
              <a:t>worst</a:t>
            </a:r>
            <a:r>
              <a:rPr sz="2400" b="1" i="1" spc="-5" dirty="0">
                <a:solidFill>
                  <a:srgbClr val="C00000"/>
                </a:solidFill>
                <a:latin typeface="Times New Roman"/>
                <a:cs typeface="Times New Roman"/>
              </a:rPr>
              <a:t>(n)</a:t>
            </a:r>
            <a:r>
              <a:rPr sz="2400" b="1" i="1" spc="-20" dirty="0">
                <a:solidFill>
                  <a:srgbClr val="C00000"/>
                </a:solidFill>
                <a:latin typeface="Times New Roman"/>
                <a:cs typeface="Times New Roman"/>
              </a:rPr>
              <a:t> </a:t>
            </a:r>
            <a:r>
              <a:rPr sz="2400" b="1" i="1" dirty="0">
                <a:solidFill>
                  <a:srgbClr val="C00000"/>
                </a:solidFill>
                <a:latin typeface="Times New Roman"/>
                <a:cs typeface="Times New Roman"/>
              </a:rPr>
              <a:t>=</a:t>
            </a:r>
            <a:r>
              <a:rPr sz="2400" b="1" i="1" spc="-15" dirty="0">
                <a:solidFill>
                  <a:srgbClr val="C00000"/>
                </a:solidFill>
                <a:latin typeface="Times New Roman"/>
                <a:cs typeface="Times New Roman"/>
              </a:rPr>
              <a:t> </a:t>
            </a:r>
            <a:r>
              <a:rPr sz="2400" b="1" i="1" spc="-5" dirty="0">
                <a:solidFill>
                  <a:srgbClr val="C00000"/>
                </a:solidFill>
                <a:latin typeface="Times New Roman"/>
                <a:cs typeface="Times New Roman"/>
              </a:rPr>
              <a:t>n.</a:t>
            </a:r>
            <a:endParaRPr sz="2400">
              <a:latin typeface="Times New Roman"/>
              <a:cs typeface="Times New Roman"/>
            </a:endParaRPr>
          </a:p>
        </p:txBody>
      </p:sp>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29</a:t>
            </a:fld>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1870710"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1F5F"/>
                </a:solidFill>
              </a:rPr>
              <a:t>Algorithm</a:t>
            </a:r>
            <a:endParaRPr sz="3600"/>
          </a:p>
        </p:txBody>
      </p:sp>
      <p:pic>
        <p:nvPicPr>
          <p:cNvPr id="3" name="object 3"/>
          <p:cNvPicPr/>
          <p:nvPr/>
        </p:nvPicPr>
        <p:blipFill>
          <a:blip r:embed="rId2" cstate="print"/>
          <a:stretch>
            <a:fillRect/>
          </a:stretch>
        </p:blipFill>
        <p:spPr>
          <a:xfrm>
            <a:off x="4326635" y="2225039"/>
            <a:ext cx="4379975" cy="2450592"/>
          </a:xfrm>
          <a:prstGeom prst="rect">
            <a:avLst/>
          </a:prstGeom>
        </p:spPr>
      </p:pic>
      <p:sp>
        <p:nvSpPr>
          <p:cNvPr id="4" name="object 4"/>
          <p:cNvSpPr txBox="1"/>
          <p:nvPr/>
        </p:nvSpPr>
        <p:spPr>
          <a:xfrm>
            <a:off x="4694301" y="2658618"/>
            <a:ext cx="3648710" cy="1489710"/>
          </a:xfrm>
          <a:prstGeom prst="rect">
            <a:avLst/>
          </a:prstGeom>
        </p:spPr>
        <p:txBody>
          <a:bodyPr vert="horz" wrap="square" lIns="0" tIns="13335" rIns="0" bIns="0" rtlCol="0">
            <a:spAutoFit/>
          </a:bodyPr>
          <a:lstStyle/>
          <a:p>
            <a:pPr marL="12700" marR="5080" indent="635" algn="ctr">
              <a:lnSpc>
                <a:spcPct val="100000"/>
              </a:lnSpc>
              <a:spcBef>
                <a:spcPts val="105"/>
              </a:spcBef>
            </a:pPr>
            <a:r>
              <a:rPr sz="3200" spc="-5" dirty="0">
                <a:solidFill>
                  <a:srgbClr val="FFFFFF"/>
                </a:solidFill>
                <a:latin typeface="Calibri"/>
                <a:cs typeface="Calibri"/>
              </a:rPr>
              <a:t>Set of </a:t>
            </a:r>
            <a:r>
              <a:rPr sz="3200" dirty="0">
                <a:solidFill>
                  <a:srgbClr val="FFFFFF"/>
                </a:solidFill>
                <a:latin typeface="Calibri"/>
                <a:cs typeface="Calibri"/>
              </a:rPr>
              <a:t>rules </a:t>
            </a:r>
            <a:r>
              <a:rPr sz="3200" spc="-20" dirty="0">
                <a:solidFill>
                  <a:srgbClr val="FFFFFF"/>
                </a:solidFill>
                <a:latin typeface="Calibri"/>
                <a:cs typeface="Calibri"/>
              </a:rPr>
              <a:t>to </a:t>
            </a:r>
            <a:r>
              <a:rPr sz="3200" spc="-5" dirty="0">
                <a:solidFill>
                  <a:srgbClr val="FFFFFF"/>
                </a:solidFill>
                <a:latin typeface="Calibri"/>
                <a:cs typeface="Calibri"/>
              </a:rPr>
              <a:t>get </a:t>
            </a:r>
            <a:r>
              <a:rPr sz="3200" dirty="0">
                <a:solidFill>
                  <a:srgbClr val="FFFFFF"/>
                </a:solidFill>
                <a:latin typeface="Calibri"/>
                <a:cs typeface="Calibri"/>
              </a:rPr>
              <a:t>the </a:t>
            </a:r>
            <a:r>
              <a:rPr sz="3200" spc="-710" dirty="0">
                <a:solidFill>
                  <a:srgbClr val="FFFFFF"/>
                </a:solidFill>
                <a:latin typeface="Calibri"/>
                <a:cs typeface="Calibri"/>
              </a:rPr>
              <a:t> </a:t>
            </a:r>
            <a:r>
              <a:rPr sz="3200" spc="-10" dirty="0">
                <a:solidFill>
                  <a:srgbClr val="FFFFFF"/>
                </a:solidFill>
                <a:latin typeface="Calibri"/>
                <a:cs typeface="Calibri"/>
              </a:rPr>
              <a:t>expected </a:t>
            </a:r>
            <a:r>
              <a:rPr sz="3200" spc="-5" dirty="0">
                <a:solidFill>
                  <a:srgbClr val="FFFFFF"/>
                </a:solidFill>
                <a:latin typeface="Calibri"/>
                <a:cs typeface="Calibri"/>
              </a:rPr>
              <a:t>output </a:t>
            </a:r>
            <a:r>
              <a:rPr sz="3200" spc="-20" dirty="0">
                <a:solidFill>
                  <a:srgbClr val="FFFFFF"/>
                </a:solidFill>
                <a:latin typeface="Calibri"/>
                <a:cs typeface="Calibri"/>
              </a:rPr>
              <a:t>from </a:t>
            </a:r>
            <a:r>
              <a:rPr sz="3200" spc="-710" dirty="0">
                <a:solidFill>
                  <a:srgbClr val="FFFFFF"/>
                </a:solidFill>
                <a:latin typeface="Calibri"/>
                <a:cs typeface="Calibri"/>
              </a:rPr>
              <a:t> </a:t>
            </a:r>
            <a:r>
              <a:rPr sz="3200" dirty="0">
                <a:solidFill>
                  <a:srgbClr val="FFFFFF"/>
                </a:solidFill>
                <a:latin typeface="Calibri"/>
                <a:cs typeface="Calibri"/>
              </a:rPr>
              <a:t>the</a:t>
            </a:r>
            <a:r>
              <a:rPr sz="3200" spc="-15" dirty="0">
                <a:solidFill>
                  <a:srgbClr val="FFFFFF"/>
                </a:solidFill>
                <a:latin typeface="Calibri"/>
                <a:cs typeface="Calibri"/>
              </a:rPr>
              <a:t> </a:t>
            </a:r>
            <a:r>
              <a:rPr sz="3200" dirty="0">
                <a:solidFill>
                  <a:srgbClr val="FFFFFF"/>
                </a:solidFill>
                <a:latin typeface="Calibri"/>
                <a:cs typeface="Calibri"/>
              </a:rPr>
              <a:t>input</a:t>
            </a:r>
            <a:endParaRPr sz="3200">
              <a:latin typeface="Calibri"/>
              <a:cs typeface="Calibri"/>
            </a:endParaRPr>
          </a:p>
        </p:txBody>
      </p:sp>
      <p:grpSp>
        <p:nvGrpSpPr>
          <p:cNvPr id="5" name="object 5"/>
          <p:cNvGrpSpPr/>
          <p:nvPr/>
        </p:nvGrpSpPr>
        <p:grpSpPr>
          <a:xfrm>
            <a:off x="3569208" y="3150107"/>
            <a:ext cx="541020" cy="559435"/>
            <a:chOff x="3569208" y="3150107"/>
            <a:chExt cx="541020" cy="559435"/>
          </a:xfrm>
        </p:grpSpPr>
        <p:sp>
          <p:nvSpPr>
            <p:cNvPr id="6" name="object 6"/>
            <p:cNvSpPr/>
            <p:nvPr/>
          </p:nvSpPr>
          <p:spPr>
            <a:xfrm>
              <a:off x="3582162" y="3163061"/>
              <a:ext cx="515620" cy="533400"/>
            </a:xfrm>
            <a:custGeom>
              <a:avLst/>
              <a:gdLst/>
              <a:ahLst/>
              <a:cxnLst/>
              <a:rect l="l" t="t" r="r" b="b"/>
              <a:pathLst>
                <a:path w="515620" h="533400">
                  <a:moveTo>
                    <a:pt x="257555" y="0"/>
                  </a:moveTo>
                  <a:lnTo>
                    <a:pt x="257555" y="133350"/>
                  </a:lnTo>
                  <a:lnTo>
                    <a:pt x="0" y="133350"/>
                  </a:lnTo>
                  <a:lnTo>
                    <a:pt x="0" y="400050"/>
                  </a:lnTo>
                  <a:lnTo>
                    <a:pt x="257555" y="400050"/>
                  </a:lnTo>
                  <a:lnTo>
                    <a:pt x="257555" y="533400"/>
                  </a:lnTo>
                  <a:lnTo>
                    <a:pt x="515112" y="266700"/>
                  </a:lnTo>
                  <a:lnTo>
                    <a:pt x="257555" y="0"/>
                  </a:lnTo>
                  <a:close/>
                </a:path>
              </a:pathLst>
            </a:custGeom>
            <a:solidFill>
              <a:srgbClr val="9BBA58"/>
            </a:solidFill>
          </p:spPr>
          <p:txBody>
            <a:bodyPr wrap="square" lIns="0" tIns="0" rIns="0" bIns="0" rtlCol="0"/>
            <a:lstStyle/>
            <a:p>
              <a:endParaRPr/>
            </a:p>
          </p:txBody>
        </p:sp>
        <p:sp>
          <p:nvSpPr>
            <p:cNvPr id="7" name="object 7"/>
            <p:cNvSpPr/>
            <p:nvPr/>
          </p:nvSpPr>
          <p:spPr>
            <a:xfrm>
              <a:off x="3582162" y="3163061"/>
              <a:ext cx="515620" cy="533400"/>
            </a:xfrm>
            <a:custGeom>
              <a:avLst/>
              <a:gdLst/>
              <a:ahLst/>
              <a:cxnLst/>
              <a:rect l="l" t="t" r="r" b="b"/>
              <a:pathLst>
                <a:path w="515620" h="533400">
                  <a:moveTo>
                    <a:pt x="0" y="133350"/>
                  </a:moveTo>
                  <a:lnTo>
                    <a:pt x="257555" y="133350"/>
                  </a:lnTo>
                  <a:lnTo>
                    <a:pt x="257555" y="0"/>
                  </a:lnTo>
                  <a:lnTo>
                    <a:pt x="515112" y="266700"/>
                  </a:lnTo>
                  <a:lnTo>
                    <a:pt x="257555" y="533400"/>
                  </a:lnTo>
                  <a:lnTo>
                    <a:pt x="257555" y="400050"/>
                  </a:lnTo>
                  <a:lnTo>
                    <a:pt x="0" y="400050"/>
                  </a:lnTo>
                  <a:lnTo>
                    <a:pt x="0" y="133350"/>
                  </a:lnTo>
                  <a:close/>
                </a:path>
              </a:pathLst>
            </a:custGeom>
            <a:ln w="25908">
              <a:solidFill>
                <a:srgbClr val="70883E"/>
              </a:solidFill>
            </a:ln>
          </p:spPr>
          <p:txBody>
            <a:bodyPr wrap="square" lIns="0" tIns="0" rIns="0" bIns="0" rtlCol="0"/>
            <a:lstStyle/>
            <a:p>
              <a:endParaRPr/>
            </a:p>
          </p:txBody>
        </p:sp>
      </p:grpSp>
      <p:grpSp>
        <p:nvGrpSpPr>
          <p:cNvPr id="8" name="object 8"/>
          <p:cNvGrpSpPr/>
          <p:nvPr/>
        </p:nvGrpSpPr>
        <p:grpSpPr>
          <a:xfrm>
            <a:off x="1828800" y="3038855"/>
            <a:ext cx="1450975" cy="939165"/>
            <a:chOff x="1828800" y="3038855"/>
            <a:chExt cx="1450975" cy="939165"/>
          </a:xfrm>
        </p:grpSpPr>
        <p:pic>
          <p:nvPicPr>
            <p:cNvPr id="9" name="object 9"/>
            <p:cNvPicPr/>
            <p:nvPr/>
          </p:nvPicPr>
          <p:blipFill>
            <a:blip r:embed="rId3" cstate="print"/>
            <a:stretch>
              <a:fillRect/>
            </a:stretch>
          </p:blipFill>
          <p:spPr>
            <a:xfrm>
              <a:off x="1976628" y="3107435"/>
              <a:ext cx="1237488" cy="679703"/>
            </a:xfrm>
            <a:prstGeom prst="rect">
              <a:avLst/>
            </a:prstGeom>
          </p:spPr>
        </p:pic>
        <p:pic>
          <p:nvPicPr>
            <p:cNvPr id="10" name="object 10"/>
            <p:cNvPicPr/>
            <p:nvPr/>
          </p:nvPicPr>
          <p:blipFill>
            <a:blip r:embed="rId4" cstate="print"/>
            <a:stretch>
              <a:fillRect/>
            </a:stretch>
          </p:blipFill>
          <p:spPr>
            <a:xfrm>
              <a:off x="1828800" y="3038855"/>
              <a:ext cx="1450848" cy="938784"/>
            </a:xfrm>
            <a:prstGeom prst="rect">
              <a:avLst/>
            </a:prstGeom>
          </p:spPr>
        </p:pic>
        <p:pic>
          <p:nvPicPr>
            <p:cNvPr id="11" name="object 11"/>
            <p:cNvPicPr/>
            <p:nvPr/>
          </p:nvPicPr>
          <p:blipFill>
            <a:blip r:embed="rId5" cstate="print"/>
            <a:stretch>
              <a:fillRect/>
            </a:stretch>
          </p:blipFill>
          <p:spPr>
            <a:xfrm>
              <a:off x="2023871" y="3134867"/>
              <a:ext cx="1143000" cy="585216"/>
            </a:xfrm>
            <a:prstGeom prst="rect">
              <a:avLst/>
            </a:prstGeom>
          </p:spPr>
        </p:pic>
      </p:grpSp>
      <p:grpSp>
        <p:nvGrpSpPr>
          <p:cNvPr id="12" name="object 12"/>
          <p:cNvGrpSpPr/>
          <p:nvPr/>
        </p:nvGrpSpPr>
        <p:grpSpPr>
          <a:xfrm>
            <a:off x="8924543" y="3101339"/>
            <a:ext cx="2307590" cy="939165"/>
            <a:chOff x="8924543" y="3101339"/>
            <a:chExt cx="2307590" cy="939165"/>
          </a:xfrm>
        </p:grpSpPr>
        <p:sp>
          <p:nvSpPr>
            <p:cNvPr id="13" name="object 13"/>
            <p:cNvSpPr/>
            <p:nvPr/>
          </p:nvSpPr>
          <p:spPr>
            <a:xfrm>
              <a:off x="8937497" y="3187445"/>
              <a:ext cx="512445" cy="533400"/>
            </a:xfrm>
            <a:custGeom>
              <a:avLst/>
              <a:gdLst/>
              <a:ahLst/>
              <a:cxnLst/>
              <a:rect l="l" t="t" r="r" b="b"/>
              <a:pathLst>
                <a:path w="512445" h="533400">
                  <a:moveTo>
                    <a:pt x="256031" y="0"/>
                  </a:moveTo>
                  <a:lnTo>
                    <a:pt x="256031" y="133350"/>
                  </a:lnTo>
                  <a:lnTo>
                    <a:pt x="0" y="133350"/>
                  </a:lnTo>
                  <a:lnTo>
                    <a:pt x="0" y="400050"/>
                  </a:lnTo>
                  <a:lnTo>
                    <a:pt x="256031" y="400050"/>
                  </a:lnTo>
                  <a:lnTo>
                    <a:pt x="256031" y="533399"/>
                  </a:lnTo>
                  <a:lnTo>
                    <a:pt x="512063" y="266700"/>
                  </a:lnTo>
                  <a:lnTo>
                    <a:pt x="256031" y="0"/>
                  </a:lnTo>
                  <a:close/>
                </a:path>
              </a:pathLst>
            </a:custGeom>
            <a:solidFill>
              <a:srgbClr val="9BBA58"/>
            </a:solidFill>
          </p:spPr>
          <p:txBody>
            <a:bodyPr wrap="square" lIns="0" tIns="0" rIns="0" bIns="0" rtlCol="0"/>
            <a:lstStyle/>
            <a:p>
              <a:endParaRPr/>
            </a:p>
          </p:txBody>
        </p:sp>
        <p:sp>
          <p:nvSpPr>
            <p:cNvPr id="14" name="object 14"/>
            <p:cNvSpPr/>
            <p:nvPr/>
          </p:nvSpPr>
          <p:spPr>
            <a:xfrm>
              <a:off x="8937497" y="3187445"/>
              <a:ext cx="512445" cy="533400"/>
            </a:xfrm>
            <a:custGeom>
              <a:avLst/>
              <a:gdLst/>
              <a:ahLst/>
              <a:cxnLst/>
              <a:rect l="l" t="t" r="r" b="b"/>
              <a:pathLst>
                <a:path w="512445" h="533400">
                  <a:moveTo>
                    <a:pt x="0" y="133350"/>
                  </a:moveTo>
                  <a:lnTo>
                    <a:pt x="256031" y="133350"/>
                  </a:lnTo>
                  <a:lnTo>
                    <a:pt x="256031" y="0"/>
                  </a:lnTo>
                  <a:lnTo>
                    <a:pt x="512063" y="266700"/>
                  </a:lnTo>
                  <a:lnTo>
                    <a:pt x="256031" y="533399"/>
                  </a:lnTo>
                  <a:lnTo>
                    <a:pt x="256031" y="400050"/>
                  </a:lnTo>
                  <a:lnTo>
                    <a:pt x="0" y="400050"/>
                  </a:lnTo>
                  <a:lnTo>
                    <a:pt x="0" y="133350"/>
                  </a:lnTo>
                  <a:close/>
                </a:path>
              </a:pathLst>
            </a:custGeom>
            <a:ln w="25908">
              <a:solidFill>
                <a:srgbClr val="70883E"/>
              </a:solidFill>
            </a:ln>
          </p:spPr>
          <p:txBody>
            <a:bodyPr wrap="square" lIns="0" tIns="0" rIns="0" bIns="0" rtlCol="0"/>
            <a:lstStyle/>
            <a:p>
              <a:endParaRPr/>
            </a:p>
          </p:txBody>
        </p:sp>
        <p:pic>
          <p:nvPicPr>
            <p:cNvPr id="15" name="object 15"/>
            <p:cNvPicPr/>
            <p:nvPr/>
          </p:nvPicPr>
          <p:blipFill>
            <a:blip r:embed="rId6" cstate="print"/>
            <a:stretch>
              <a:fillRect/>
            </a:stretch>
          </p:blipFill>
          <p:spPr>
            <a:xfrm>
              <a:off x="9625583" y="3169919"/>
              <a:ext cx="1496568" cy="679703"/>
            </a:xfrm>
            <a:prstGeom prst="rect">
              <a:avLst/>
            </a:prstGeom>
          </p:spPr>
        </p:pic>
        <p:pic>
          <p:nvPicPr>
            <p:cNvPr id="16" name="object 16"/>
            <p:cNvPicPr/>
            <p:nvPr/>
          </p:nvPicPr>
          <p:blipFill>
            <a:blip r:embed="rId7" cstate="print"/>
            <a:stretch>
              <a:fillRect/>
            </a:stretch>
          </p:blipFill>
          <p:spPr>
            <a:xfrm>
              <a:off x="9477755" y="3101339"/>
              <a:ext cx="1754124" cy="938784"/>
            </a:xfrm>
            <a:prstGeom prst="rect">
              <a:avLst/>
            </a:prstGeom>
          </p:spPr>
        </p:pic>
        <p:pic>
          <p:nvPicPr>
            <p:cNvPr id="17" name="object 17"/>
            <p:cNvPicPr/>
            <p:nvPr/>
          </p:nvPicPr>
          <p:blipFill>
            <a:blip r:embed="rId8" cstate="print"/>
            <a:stretch>
              <a:fillRect/>
            </a:stretch>
          </p:blipFill>
          <p:spPr>
            <a:xfrm>
              <a:off x="9672827" y="3197351"/>
              <a:ext cx="1402079" cy="585216"/>
            </a:xfrm>
            <a:prstGeom prst="rect">
              <a:avLst/>
            </a:prstGeom>
          </p:spPr>
        </p:pic>
      </p:grpSp>
      <p:sp>
        <p:nvSpPr>
          <p:cNvPr id="18" name="object 18"/>
          <p:cNvSpPr txBox="1"/>
          <p:nvPr/>
        </p:nvSpPr>
        <p:spPr>
          <a:xfrm>
            <a:off x="2023872" y="3134867"/>
            <a:ext cx="1143000" cy="585470"/>
          </a:xfrm>
          <a:prstGeom prst="rect">
            <a:avLst/>
          </a:prstGeom>
          <a:ln w="9144">
            <a:solidFill>
              <a:srgbClr val="97B853"/>
            </a:solidFill>
          </a:ln>
        </p:spPr>
        <p:txBody>
          <a:bodyPr vert="horz" wrap="square" lIns="0" tIns="21590" rIns="0" bIns="0" rtlCol="0">
            <a:spAutoFit/>
          </a:bodyPr>
          <a:lstStyle/>
          <a:p>
            <a:pPr marL="92075">
              <a:lnSpc>
                <a:spcPct val="100000"/>
              </a:lnSpc>
              <a:spcBef>
                <a:spcPts val="170"/>
              </a:spcBef>
            </a:pPr>
            <a:r>
              <a:rPr sz="3200" spc="-5" dirty="0">
                <a:latin typeface="Calibri"/>
                <a:cs typeface="Calibri"/>
              </a:rPr>
              <a:t>Input</a:t>
            </a:r>
            <a:endParaRPr sz="3200">
              <a:latin typeface="Calibri"/>
              <a:cs typeface="Calibri"/>
            </a:endParaRPr>
          </a:p>
        </p:txBody>
      </p:sp>
      <p:sp>
        <p:nvSpPr>
          <p:cNvPr id="20" name="object 20"/>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3</a:t>
            </a:fld>
            <a:endParaRPr dirty="0"/>
          </a:p>
        </p:txBody>
      </p:sp>
      <p:sp>
        <p:nvSpPr>
          <p:cNvPr id="19" name="object 19"/>
          <p:cNvSpPr txBox="1"/>
          <p:nvPr/>
        </p:nvSpPr>
        <p:spPr>
          <a:xfrm>
            <a:off x="9672828" y="3197351"/>
            <a:ext cx="1402080" cy="585470"/>
          </a:xfrm>
          <a:prstGeom prst="rect">
            <a:avLst/>
          </a:prstGeom>
          <a:ln w="9144">
            <a:solidFill>
              <a:srgbClr val="97B853"/>
            </a:solidFill>
          </a:ln>
        </p:spPr>
        <p:txBody>
          <a:bodyPr vert="horz" wrap="square" lIns="0" tIns="21590" rIns="0" bIns="0" rtlCol="0">
            <a:spAutoFit/>
          </a:bodyPr>
          <a:lstStyle/>
          <a:p>
            <a:pPr marL="92075">
              <a:lnSpc>
                <a:spcPct val="100000"/>
              </a:lnSpc>
              <a:spcBef>
                <a:spcPts val="170"/>
              </a:spcBef>
            </a:pPr>
            <a:r>
              <a:rPr sz="3200" spc="-5" dirty="0">
                <a:latin typeface="Calibri"/>
                <a:cs typeface="Calibri"/>
              </a:rPr>
              <a:t>Output</a:t>
            </a:r>
            <a:endParaRPr sz="320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25751" y="2601425"/>
            <a:ext cx="8359513" cy="3982254"/>
          </a:xfrm>
          <a:prstGeom prst="rect">
            <a:avLst/>
          </a:prstGeom>
        </p:spPr>
      </p:pic>
      <p:sp>
        <p:nvSpPr>
          <p:cNvPr id="3" name="object 3"/>
          <p:cNvSpPr txBox="1">
            <a:spLocks noGrp="1"/>
          </p:cNvSpPr>
          <p:nvPr>
            <p:ph type="title"/>
          </p:nvPr>
        </p:nvSpPr>
        <p:spPr>
          <a:xfrm>
            <a:off x="1526794" y="316738"/>
            <a:ext cx="1801495"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Best</a:t>
            </a:r>
            <a:r>
              <a:rPr sz="3600" spc="-70" dirty="0">
                <a:solidFill>
                  <a:srgbClr val="000099"/>
                </a:solidFill>
              </a:rPr>
              <a:t> </a:t>
            </a:r>
            <a:r>
              <a:rPr sz="3600" spc="-5" dirty="0">
                <a:solidFill>
                  <a:srgbClr val="000099"/>
                </a:solidFill>
              </a:rPr>
              <a:t>Case</a:t>
            </a:r>
            <a:endParaRPr sz="3600"/>
          </a:p>
        </p:txBody>
      </p:sp>
      <p:sp>
        <p:nvSpPr>
          <p:cNvPr id="6" name="object 6"/>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30</a:t>
            </a:fld>
            <a:endParaRPr dirty="0"/>
          </a:p>
        </p:txBody>
      </p:sp>
      <p:sp>
        <p:nvSpPr>
          <p:cNvPr id="4" name="object 4"/>
          <p:cNvSpPr txBox="1"/>
          <p:nvPr/>
        </p:nvSpPr>
        <p:spPr>
          <a:xfrm>
            <a:off x="1526794" y="1153413"/>
            <a:ext cx="9902825" cy="1305560"/>
          </a:xfrm>
          <a:prstGeom prst="rect">
            <a:avLst/>
          </a:prstGeom>
        </p:spPr>
        <p:txBody>
          <a:bodyPr vert="horz" wrap="square" lIns="0" tIns="12065" rIns="0" bIns="0" rtlCol="0">
            <a:spAutoFit/>
          </a:bodyPr>
          <a:lstStyle/>
          <a:p>
            <a:pPr marL="355600" marR="5080" indent="-342900">
              <a:lnSpc>
                <a:spcPct val="100000"/>
              </a:lnSpc>
              <a:spcBef>
                <a:spcPts val="95"/>
              </a:spcBef>
              <a:buFont typeface="Arial MT"/>
              <a:buChar char="•"/>
              <a:tabLst>
                <a:tab pos="354965" algn="l"/>
                <a:tab pos="355600" algn="l"/>
              </a:tabLst>
            </a:pPr>
            <a:r>
              <a:rPr sz="2800" b="1" u="heavy" spc="-10" dirty="0">
                <a:uFill>
                  <a:solidFill>
                    <a:srgbClr val="000000"/>
                  </a:solidFill>
                </a:uFill>
                <a:latin typeface="Calibri"/>
                <a:cs typeface="Calibri"/>
              </a:rPr>
              <a:t>Definition:</a:t>
            </a:r>
            <a:r>
              <a:rPr sz="2800" b="1" spc="85" dirty="0">
                <a:latin typeface="Calibri"/>
                <a:cs typeface="Calibri"/>
              </a:rPr>
              <a:t> </a:t>
            </a:r>
            <a:r>
              <a:rPr sz="2800" spc="-10" dirty="0">
                <a:latin typeface="Calibri"/>
                <a:cs typeface="Calibri"/>
              </a:rPr>
              <a:t>The</a:t>
            </a:r>
            <a:r>
              <a:rPr sz="2800" spc="40" dirty="0">
                <a:latin typeface="Calibri"/>
                <a:cs typeface="Calibri"/>
              </a:rPr>
              <a:t> </a:t>
            </a:r>
            <a:r>
              <a:rPr sz="2800" b="1" spc="-10" dirty="0">
                <a:latin typeface="Calibri"/>
                <a:cs typeface="Calibri"/>
              </a:rPr>
              <a:t>best-case</a:t>
            </a:r>
            <a:r>
              <a:rPr sz="2800" b="1" spc="65" dirty="0">
                <a:latin typeface="Calibri"/>
                <a:cs typeface="Calibri"/>
              </a:rPr>
              <a:t> </a:t>
            </a:r>
            <a:r>
              <a:rPr sz="2800" b="1" spc="-10" dirty="0">
                <a:latin typeface="Calibri"/>
                <a:cs typeface="Calibri"/>
              </a:rPr>
              <a:t>efficiency</a:t>
            </a:r>
            <a:r>
              <a:rPr sz="2800" b="1" spc="65" dirty="0">
                <a:latin typeface="Calibri"/>
                <a:cs typeface="Calibri"/>
              </a:rPr>
              <a:t> </a:t>
            </a:r>
            <a:r>
              <a:rPr sz="2800" spc="-5" dirty="0">
                <a:latin typeface="Calibri"/>
                <a:cs typeface="Calibri"/>
              </a:rPr>
              <a:t>of</a:t>
            </a:r>
            <a:r>
              <a:rPr sz="2800" spc="35" dirty="0">
                <a:latin typeface="Calibri"/>
                <a:cs typeface="Calibri"/>
              </a:rPr>
              <a:t> </a:t>
            </a:r>
            <a:r>
              <a:rPr sz="2800" dirty="0">
                <a:latin typeface="Calibri"/>
                <a:cs typeface="Calibri"/>
              </a:rPr>
              <a:t>an</a:t>
            </a:r>
            <a:r>
              <a:rPr sz="2800" spc="30" dirty="0">
                <a:latin typeface="Calibri"/>
                <a:cs typeface="Calibri"/>
              </a:rPr>
              <a:t> </a:t>
            </a:r>
            <a:r>
              <a:rPr sz="2800" spc="-10" dirty="0">
                <a:latin typeface="Calibri"/>
                <a:cs typeface="Calibri"/>
              </a:rPr>
              <a:t>algorithm</a:t>
            </a:r>
            <a:r>
              <a:rPr sz="2800" spc="55" dirty="0">
                <a:latin typeface="Calibri"/>
                <a:cs typeface="Calibri"/>
              </a:rPr>
              <a:t> </a:t>
            </a:r>
            <a:r>
              <a:rPr sz="2800" spc="-5" dirty="0">
                <a:latin typeface="Calibri"/>
                <a:cs typeface="Calibri"/>
              </a:rPr>
              <a:t>is</a:t>
            </a:r>
            <a:r>
              <a:rPr sz="2800" spc="35" dirty="0">
                <a:latin typeface="Calibri"/>
                <a:cs typeface="Calibri"/>
              </a:rPr>
              <a:t> </a:t>
            </a:r>
            <a:r>
              <a:rPr sz="2800" spc="-5" dirty="0">
                <a:latin typeface="Calibri"/>
                <a:cs typeface="Calibri"/>
              </a:rPr>
              <a:t>its </a:t>
            </a:r>
            <a:r>
              <a:rPr sz="2800" dirty="0">
                <a:latin typeface="Calibri"/>
                <a:cs typeface="Calibri"/>
              </a:rPr>
              <a:t> </a:t>
            </a:r>
            <a:r>
              <a:rPr sz="2800" spc="-10" dirty="0">
                <a:latin typeface="Calibri"/>
                <a:cs typeface="Calibri"/>
              </a:rPr>
              <a:t>efficiency</a:t>
            </a:r>
            <a:r>
              <a:rPr sz="2800" dirty="0">
                <a:latin typeface="Calibri"/>
                <a:cs typeface="Calibri"/>
              </a:rPr>
              <a:t> </a:t>
            </a:r>
            <a:r>
              <a:rPr sz="2800" spc="-25" dirty="0">
                <a:latin typeface="Calibri"/>
                <a:cs typeface="Calibri"/>
              </a:rPr>
              <a:t>for</a:t>
            </a:r>
            <a:r>
              <a:rPr sz="2800" spc="-5" dirty="0">
                <a:latin typeface="Calibri"/>
                <a:cs typeface="Calibri"/>
              </a:rPr>
              <a:t> the</a:t>
            </a:r>
            <a:r>
              <a:rPr sz="2800" dirty="0">
                <a:latin typeface="Calibri"/>
                <a:cs typeface="Calibri"/>
              </a:rPr>
              <a:t> </a:t>
            </a:r>
            <a:r>
              <a:rPr sz="2800" spc="-10" dirty="0">
                <a:latin typeface="Calibri"/>
                <a:cs typeface="Calibri"/>
              </a:rPr>
              <a:t>best-case</a:t>
            </a:r>
            <a:r>
              <a:rPr sz="2800" spc="35" dirty="0">
                <a:latin typeface="Calibri"/>
                <a:cs typeface="Calibri"/>
              </a:rPr>
              <a:t> </a:t>
            </a:r>
            <a:r>
              <a:rPr sz="2800" spc="-10" dirty="0">
                <a:latin typeface="Calibri"/>
                <a:cs typeface="Calibri"/>
              </a:rPr>
              <a:t>input</a:t>
            </a:r>
            <a:r>
              <a:rPr sz="2800" spc="40" dirty="0">
                <a:latin typeface="Calibri"/>
                <a:cs typeface="Calibri"/>
              </a:rPr>
              <a:t> </a:t>
            </a:r>
            <a:r>
              <a:rPr sz="2800" spc="-5" dirty="0">
                <a:latin typeface="Calibri"/>
                <a:cs typeface="Calibri"/>
              </a:rPr>
              <a:t>of</a:t>
            </a:r>
            <a:r>
              <a:rPr sz="2800" spc="10" dirty="0">
                <a:latin typeface="Calibri"/>
                <a:cs typeface="Calibri"/>
              </a:rPr>
              <a:t> </a:t>
            </a:r>
            <a:r>
              <a:rPr sz="2800" spc="-25" dirty="0">
                <a:solidFill>
                  <a:srgbClr val="FF0000"/>
                </a:solidFill>
                <a:latin typeface="Calibri"/>
                <a:cs typeface="Calibri"/>
              </a:rPr>
              <a:t>size</a:t>
            </a:r>
            <a:r>
              <a:rPr sz="2800" spc="-5" dirty="0">
                <a:solidFill>
                  <a:srgbClr val="FF0000"/>
                </a:solidFill>
                <a:latin typeface="Calibri"/>
                <a:cs typeface="Calibri"/>
              </a:rPr>
              <a:t> n</a:t>
            </a:r>
            <a:r>
              <a:rPr sz="2800" spc="-5" dirty="0">
                <a:latin typeface="Calibri"/>
                <a:cs typeface="Calibri"/>
              </a:rPr>
              <a:t>,</a:t>
            </a:r>
            <a:r>
              <a:rPr sz="2800" spc="20" dirty="0">
                <a:latin typeface="Calibri"/>
                <a:cs typeface="Calibri"/>
              </a:rPr>
              <a:t> </a:t>
            </a:r>
            <a:r>
              <a:rPr sz="2800" spc="-25" dirty="0">
                <a:latin typeface="Calibri"/>
                <a:cs typeface="Calibri"/>
              </a:rPr>
              <a:t>for</a:t>
            </a:r>
            <a:r>
              <a:rPr sz="2800" dirty="0">
                <a:latin typeface="Calibri"/>
                <a:cs typeface="Calibri"/>
              </a:rPr>
              <a:t> </a:t>
            </a:r>
            <a:r>
              <a:rPr sz="2800" spc="-5" dirty="0">
                <a:latin typeface="Calibri"/>
                <a:cs typeface="Calibri"/>
              </a:rPr>
              <a:t>which</a:t>
            </a:r>
            <a:r>
              <a:rPr sz="2800" spc="25" dirty="0">
                <a:latin typeface="Calibri"/>
                <a:cs typeface="Calibri"/>
              </a:rPr>
              <a:t> </a:t>
            </a:r>
            <a:r>
              <a:rPr sz="2800" spc="-5" dirty="0">
                <a:latin typeface="Calibri"/>
                <a:cs typeface="Calibri"/>
              </a:rPr>
              <a:t>the</a:t>
            </a:r>
            <a:r>
              <a:rPr sz="2800" spc="15" dirty="0">
                <a:latin typeface="Calibri"/>
                <a:cs typeface="Calibri"/>
              </a:rPr>
              <a:t> </a:t>
            </a:r>
            <a:r>
              <a:rPr sz="2800" spc="-10" dirty="0">
                <a:solidFill>
                  <a:srgbClr val="FF0000"/>
                </a:solidFill>
                <a:latin typeface="Calibri"/>
                <a:cs typeface="Calibri"/>
              </a:rPr>
              <a:t>algorithm </a:t>
            </a:r>
            <a:r>
              <a:rPr sz="2800" spc="-620" dirty="0">
                <a:solidFill>
                  <a:srgbClr val="FF0000"/>
                </a:solidFill>
                <a:latin typeface="Calibri"/>
                <a:cs typeface="Calibri"/>
              </a:rPr>
              <a:t> </a:t>
            </a:r>
            <a:r>
              <a:rPr sz="2800" spc="-10" dirty="0">
                <a:solidFill>
                  <a:srgbClr val="FF0000"/>
                </a:solidFill>
                <a:latin typeface="Calibri"/>
                <a:cs typeface="Calibri"/>
              </a:rPr>
              <a:t>runs</a:t>
            </a:r>
            <a:r>
              <a:rPr sz="2800" spc="30" dirty="0">
                <a:solidFill>
                  <a:srgbClr val="FF0000"/>
                </a:solidFill>
                <a:latin typeface="Calibri"/>
                <a:cs typeface="Calibri"/>
              </a:rPr>
              <a:t> </a:t>
            </a:r>
            <a:r>
              <a:rPr sz="2800" spc="-5" dirty="0">
                <a:solidFill>
                  <a:srgbClr val="FF0000"/>
                </a:solidFill>
                <a:latin typeface="Calibri"/>
                <a:cs typeface="Calibri"/>
              </a:rPr>
              <a:t>the</a:t>
            </a:r>
            <a:r>
              <a:rPr sz="2800" spc="5" dirty="0">
                <a:solidFill>
                  <a:srgbClr val="FF0000"/>
                </a:solidFill>
                <a:latin typeface="Calibri"/>
                <a:cs typeface="Calibri"/>
              </a:rPr>
              <a:t> </a:t>
            </a:r>
            <a:r>
              <a:rPr sz="2800" spc="-30" dirty="0">
                <a:solidFill>
                  <a:srgbClr val="FF0000"/>
                </a:solidFill>
                <a:latin typeface="Calibri"/>
                <a:cs typeface="Calibri"/>
              </a:rPr>
              <a:t>fastest</a:t>
            </a:r>
            <a:r>
              <a:rPr sz="2800" spc="15" dirty="0">
                <a:solidFill>
                  <a:srgbClr val="FF0000"/>
                </a:solidFill>
                <a:latin typeface="Calibri"/>
                <a:cs typeface="Calibri"/>
              </a:rPr>
              <a:t> </a:t>
            </a:r>
            <a:r>
              <a:rPr sz="2800" spc="-5" dirty="0">
                <a:solidFill>
                  <a:srgbClr val="FF0000"/>
                </a:solidFill>
                <a:latin typeface="Calibri"/>
                <a:cs typeface="Calibri"/>
              </a:rPr>
              <a:t>among</a:t>
            </a:r>
            <a:r>
              <a:rPr sz="2800" dirty="0">
                <a:solidFill>
                  <a:srgbClr val="FF0000"/>
                </a:solidFill>
                <a:latin typeface="Calibri"/>
                <a:cs typeface="Calibri"/>
              </a:rPr>
              <a:t> </a:t>
            </a:r>
            <a:r>
              <a:rPr sz="2800" spc="-5" dirty="0">
                <a:solidFill>
                  <a:srgbClr val="FF0000"/>
                </a:solidFill>
                <a:latin typeface="Calibri"/>
                <a:cs typeface="Calibri"/>
              </a:rPr>
              <a:t>all</a:t>
            </a:r>
            <a:r>
              <a:rPr sz="2800" spc="-10" dirty="0">
                <a:solidFill>
                  <a:srgbClr val="FF0000"/>
                </a:solidFill>
                <a:latin typeface="Calibri"/>
                <a:cs typeface="Calibri"/>
              </a:rPr>
              <a:t> possible</a:t>
            </a:r>
            <a:r>
              <a:rPr sz="2800" spc="35" dirty="0">
                <a:solidFill>
                  <a:srgbClr val="FF0000"/>
                </a:solidFill>
                <a:latin typeface="Calibri"/>
                <a:cs typeface="Calibri"/>
              </a:rPr>
              <a:t> </a:t>
            </a:r>
            <a:r>
              <a:rPr sz="2800" spc="-10" dirty="0">
                <a:solidFill>
                  <a:srgbClr val="FF0000"/>
                </a:solidFill>
                <a:latin typeface="Calibri"/>
                <a:cs typeface="Calibri"/>
              </a:rPr>
              <a:t>inputs</a:t>
            </a:r>
            <a:r>
              <a:rPr sz="2800" spc="60" dirty="0">
                <a:solidFill>
                  <a:srgbClr val="FF0000"/>
                </a:solidFill>
                <a:latin typeface="Calibri"/>
                <a:cs typeface="Calibri"/>
              </a:rPr>
              <a:t> </a:t>
            </a:r>
            <a:r>
              <a:rPr sz="2800" spc="-5" dirty="0">
                <a:latin typeface="Calibri"/>
                <a:cs typeface="Calibri"/>
              </a:rPr>
              <a:t>of</a:t>
            </a:r>
            <a:r>
              <a:rPr sz="2800" dirty="0">
                <a:latin typeface="Calibri"/>
                <a:cs typeface="Calibri"/>
              </a:rPr>
              <a:t> </a:t>
            </a:r>
            <a:r>
              <a:rPr sz="2800" spc="-10" dirty="0">
                <a:latin typeface="Calibri"/>
                <a:cs typeface="Calibri"/>
              </a:rPr>
              <a:t>that</a:t>
            </a:r>
            <a:r>
              <a:rPr sz="2800" spc="-5" dirty="0">
                <a:latin typeface="Calibri"/>
                <a:cs typeface="Calibri"/>
              </a:rPr>
              <a:t> </a:t>
            </a:r>
            <a:r>
              <a:rPr sz="2800" spc="-20" dirty="0">
                <a:latin typeface="Calibri"/>
                <a:cs typeface="Calibri"/>
              </a:rPr>
              <a:t>size.</a:t>
            </a:r>
            <a:endParaRPr sz="2800">
              <a:latin typeface="Calibri"/>
              <a:cs typeface="Calibri"/>
            </a:endParaRPr>
          </a:p>
        </p:txBody>
      </p:sp>
      <p:sp>
        <p:nvSpPr>
          <p:cNvPr id="5" name="object 5"/>
          <p:cNvSpPr txBox="1"/>
          <p:nvPr/>
        </p:nvSpPr>
        <p:spPr>
          <a:xfrm>
            <a:off x="4930775" y="6107074"/>
            <a:ext cx="1574165" cy="391160"/>
          </a:xfrm>
          <a:prstGeom prst="rect">
            <a:avLst/>
          </a:prstGeom>
        </p:spPr>
        <p:txBody>
          <a:bodyPr vert="horz" wrap="square" lIns="0" tIns="12700" rIns="0" bIns="0" rtlCol="0">
            <a:spAutoFit/>
          </a:bodyPr>
          <a:lstStyle/>
          <a:p>
            <a:pPr marL="38100">
              <a:lnSpc>
                <a:spcPct val="100000"/>
              </a:lnSpc>
              <a:spcBef>
                <a:spcPts val="100"/>
              </a:spcBef>
            </a:pPr>
            <a:r>
              <a:rPr sz="2400" b="1" spc="-5" dirty="0">
                <a:solidFill>
                  <a:srgbClr val="C00000"/>
                </a:solidFill>
                <a:latin typeface="Times New Roman"/>
                <a:cs typeface="Times New Roman"/>
              </a:rPr>
              <a:t>C</a:t>
            </a:r>
            <a:r>
              <a:rPr sz="2400" b="1" spc="-7" baseline="-20833" dirty="0">
                <a:solidFill>
                  <a:srgbClr val="C00000"/>
                </a:solidFill>
                <a:latin typeface="Times New Roman"/>
                <a:cs typeface="Times New Roman"/>
              </a:rPr>
              <a:t>best</a:t>
            </a:r>
            <a:r>
              <a:rPr sz="2400" b="1" spc="-5" dirty="0">
                <a:solidFill>
                  <a:srgbClr val="C00000"/>
                </a:solidFill>
                <a:latin typeface="Times New Roman"/>
                <a:cs typeface="Times New Roman"/>
              </a:rPr>
              <a:t>(n)</a:t>
            </a:r>
            <a:r>
              <a:rPr sz="2400" b="1" spc="-10" dirty="0">
                <a:solidFill>
                  <a:srgbClr val="C00000"/>
                </a:solidFill>
                <a:latin typeface="Times New Roman"/>
                <a:cs typeface="Times New Roman"/>
              </a:rPr>
              <a:t> </a:t>
            </a:r>
            <a:r>
              <a:rPr sz="2400" b="1" dirty="0">
                <a:solidFill>
                  <a:srgbClr val="C00000"/>
                </a:solidFill>
                <a:latin typeface="Times New Roman"/>
                <a:cs typeface="Times New Roman"/>
              </a:rPr>
              <a:t>=</a:t>
            </a:r>
            <a:r>
              <a:rPr sz="2400" b="1" spc="-45" dirty="0">
                <a:solidFill>
                  <a:srgbClr val="C00000"/>
                </a:solidFill>
                <a:latin typeface="Times New Roman"/>
                <a:cs typeface="Times New Roman"/>
              </a:rPr>
              <a:t> </a:t>
            </a:r>
            <a:r>
              <a:rPr sz="2400" b="1" dirty="0">
                <a:solidFill>
                  <a:srgbClr val="C00000"/>
                </a:solidFill>
                <a:latin typeface="Times New Roman"/>
                <a:cs typeface="Times New Roman"/>
              </a:rPr>
              <a:t>1.</a:t>
            </a:r>
            <a:endParaRPr sz="2400">
              <a:latin typeface="Times New Roman"/>
              <a:cs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2994" y="207643"/>
            <a:ext cx="3593260" cy="689932"/>
          </a:xfrm>
          <a:prstGeom prst="rect">
            <a:avLst/>
          </a:prstGeom>
        </p:spPr>
        <p:txBody>
          <a:bodyPr vert="horz" wrap="square" lIns="0" tIns="12700" rIns="0" bIns="0" rtlCol="0">
            <a:spAutoFit/>
          </a:bodyPr>
          <a:lstStyle/>
          <a:p>
            <a:pPr marL="12700">
              <a:lnSpc>
                <a:spcPct val="100000"/>
              </a:lnSpc>
              <a:spcBef>
                <a:spcPts val="100"/>
              </a:spcBef>
            </a:pPr>
            <a:r>
              <a:rPr spc="-25" dirty="0">
                <a:solidFill>
                  <a:srgbClr val="000099"/>
                </a:solidFill>
              </a:rPr>
              <a:t>Average</a:t>
            </a:r>
            <a:r>
              <a:rPr spc="-95" dirty="0">
                <a:solidFill>
                  <a:srgbClr val="000099"/>
                </a:solidFill>
              </a:rPr>
              <a:t> </a:t>
            </a:r>
            <a:r>
              <a:rPr spc="-5" dirty="0">
                <a:solidFill>
                  <a:srgbClr val="000099"/>
                </a:solidFill>
              </a:rPr>
              <a:t>Case</a:t>
            </a:r>
          </a:p>
        </p:txBody>
      </p:sp>
      <p:sp>
        <p:nvSpPr>
          <p:cNvPr id="3" name="object 3"/>
          <p:cNvSpPr txBox="1"/>
          <p:nvPr/>
        </p:nvSpPr>
        <p:spPr>
          <a:xfrm>
            <a:off x="1602994" y="1001013"/>
            <a:ext cx="8483600" cy="1305560"/>
          </a:xfrm>
          <a:prstGeom prst="rect">
            <a:avLst/>
          </a:prstGeom>
        </p:spPr>
        <p:txBody>
          <a:bodyPr vert="horz" wrap="square" lIns="0" tIns="12065" rIns="0" bIns="0" rtlCol="0">
            <a:spAutoFit/>
          </a:bodyPr>
          <a:lstStyle/>
          <a:p>
            <a:pPr marL="355600" marR="5080" indent="-342900">
              <a:lnSpc>
                <a:spcPct val="100000"/>
              </a:lnSpc>
              <a:spcBef>
                <a:spcPts val="95"/>
              </a:spcBef>
              <a:buFont typeface="Arial MT"/>
              <a:buChar char="•"/>
              <a:tabLst>
                <a:tab pos="354965" algn="l"/>
                <a:tab pos="355600" algn="l"/>
              </a:tabLst>
            </a:pPr>
            <a:r>
              <a:rPr sz="2800" b="1" spc="-10" dirty="0">
                <a:latin typeface="Calibri"/>
                <a:cs typeface="Calibri"/>
              </a:rPr>
              <a:t>Definition:</a:t>
            </a:r>
            <a:r>
              <a:rPr sz="2800" b="1" spc="45" dirty="0">
                <a:latin typeface="Calibri"/>
                <a:cs typeface="Calibri"/>
              </a:rPr>
              <a:t> </a:t>
            </a:r>
            <a:r>
              <a:rPr sz="2800" spc="-5" dirty="0">
                <a:latin typeface="Calibri"/>
                <a:cs typeface="Calibri"/>
              </a:rPr>
              <a:t>the </a:t>
            </a:r>
            <a:r>
              <a:rPr sz="2800" b="1" spc="-20" dirty="0">
                <a:latin typeface="Calibri"/>
                <a:cs typeface="Calibri"/>
              </a:rPr>
              <a:t>average-case</a:t>
            </a:r>
            <a:r>
              <a:rPr sz="2800" b="1" spc="45" dirty="0">
                <a:latin typeface="Calibri"/>
                <a:cs typeface="Calibri"/>
              </a:rPr>
              <a:t> </a:t>
            </a:r>
            <a:r>
              <a:rPr sz="2800" b="1" spc="-15" dirty="0">
                <a:latin typeface="Calibri"/>
                <a:cs typeface="Calibri"/>
              </a:rPr>
              <a:t>complexity</a:t>
            </a:r>
            <a:r>
              <a:rPr sz="2800" b="1" spc="45" dirty="0">
                <a:latin typeface="Calibri"/>
                <a:cs typeface="Calibri"/>
              </a:rPr>
              <a:t> </a:t>
            </a:r>
            <a:r>
              <a:rPr sz="2800" spc="-5" dirty="0">
                <a:latin typeface="Calibri"/>
                <a:cs typeface="Calibri"/>
              </a:rPr>
              <a:t>of </a:t>
            </a:r>
            <a:r>
              <a:rPr sz="2800" dirty="0">
                <a:latin typeface="Calibri"/>
                <a:cs typeface="Calibri"/>
              </a:rPr>
              <a:t>an</a:t>
            </a:r>
            <a:r>
              <a:rPr sz="2800" spc="-5" dirty="0">
                <a:latin typeface="Calibri"/>
                <a:cs typeface="Calibri"/>
              </a:rPr>
              <a:t> </a:t>
            </a:r>
            <a:r>
              <a:rPr sz="2800" spc="-10" dirty="0">
                <a:latin typeface="Calibri"/>
                <a:cs typeface="Calibri"/>
              </a:rPr>
              <a:t>algorithm </a:t>
            </a:r>
            <a:r>
              <a:rPr sz="2800" spc="-615" dirty="0">
                <a:latin typeface="Calibri"/>
                <a:cs typeface="Calibri"/>
              </a:rPr>
              <a:t> </a:t>
            </a:r>
            <a:r>
              <a:rPr sz="2800" spc="-5" dirty="0">
                <a:latin typeface="Calibri"/>
                <a:cs typeface="Calibri"/>
              </a:rPr>
              <a:t>is</a:t>
            </a:r>
            <a:r>
              <a:rPr sz="2800" dirty="0">
                <a:latin typeface="Calibri"/>
                <a:cs typeface="Calibri"/>
              </a:rPr>
              <a:t> </a:t>
            </a:r>
            <a:r>
              <a:rPr sz="2800" spc="-5" dirty="0">
                <a:latin typeface="Calibri"/>
                <a:cs typeface="Calibri"/>
              </a:rPr>
              <a:t>the</a:t>
            </a:r>
            <a:r>
              <a:rPr sz="2800" spc="15" dirty="0">
                <a:latin typeface="Calibri"/>
                <a:cs typeface="Calibri"/>
              </a:rPr>
              <a:t> </a:t>
            </a:r>
            <a:r>
              <a:rPr sz="2800" spc="-10" dirty="0">
                <a:latin typeface="Calibri"/>
                <a:cs typeface="Calibri"/>
              </a:rPr>
              <a:t>amount</a:t>
            </a:r>
            <a:r>
              <a:rPr sz="2800" spc="15" dirty="0">
                <a:latin typeface="Calibri"/>
                <a:cs typeface="Calibri"/>
              </a:rPr>
              <a:t> </a:t>
            </a:r>
            <a:r>
              <a:rPr sz="2800" spc="-5" dirty="0">
                <a:latin typeface="Calibri"/>
                <a:cs typeface="Calibri"/>
              </a:rPr>
              <a:t>of time</a:t>
            </a:r>
            <a:r>
              <a:rPr sz="2800" spc="10" dirty="0">
                <a:latin typeface="Calibri"/>
                <a:cs typeface="Calibri"/>
              </a:rPr>
              <a:t> </a:t>
            </a:r>
            <a:r>
              <a:rPr sz="2800" spc="-10" dirty="0">
                <a:latin typeface="Calibri"/>
                <a:cs typeface="Calibri"/>
              </a:rPr>
              <a:t>used</a:t>
            </a:r>
            <a:r>
              <a:rPr sz="2800" spc="10" dirty="0">
                <a:latin typeface="Calibri"/>
                <a:cs typeface="Calibri"/>
              </a:rPr>
              <a:t> </a:t>
            </a:r>
            <a:r>
              <a:rPr sz="2800" spc="-15" dirty="0">
                <a:latin typeface="Calibri"/>
                <a:cs typeface="Calibri"/>
              </a:rPr>
              <a:t>by</a:t>
            </a:r>
            <a:r>
              <a:rPr sz="2800" spc="10" dirty="0">
                <a:latin typeface="Calibri"/>
                <a:cs typeface="Calibri"/>
              </a:rPr>
              <a:t> </a:t>
            </a:r>
            <a:r>
              <a:rPr sz="2800" spc="-5" dirty="0">
                <a:latin typeface="Calibri"/>
                <a:cs typeface="Calibri"/>
              </a:rPr>
              <a:t>the</a:t>
            </a:r>
            <a:r>
              <a:rPr sz="2800" spc="5" dirty="0">
                <a:latin typeface="Calibri"/>
                <a:cs typeface="Calibri"/>
              </a:rPr>
              <a:t> </a:t>
            </a:r>
            <a:r>
              <a:rPr sz="2800" spc="-10" dirty="0">
                <a:latin typeface="Calibri"/>
                <a:cs typeface="Calibri"/>
              </a:rPr>
              <a:t>algorithm,</a:t>
            </a:r>
            <a:r>
              <a:rPr sz="2800" spc="55" dirty="0">
                <a:latin typeface="Calibri"/>
                <a:cs typeface="Calibri"/>
              </a:rPr>
              <a:t> </a:t>
            </a:r>
            <a:r>
              <a:rPr sz="2800" spc="-25" dirty="0">
                <a:solidFill>
                  <a:srgbClr val="FF0000"/>
                </a:solidFill>
                <a:latin typeface="Calibri"/>
                <a:cs typeface="Calibri"/>
              </a:rPr>
              <a:t>averaged </a:t>
            </a:r>
            <a:r>
              <a:rPr sz="2800" spc="-20" dirty="0">
                <a:solidFill>
                  <a:srgbClr val="FF0000"/>
                </a:solidFill>
                <a:latin typeface="Calibri"/>
                <a:cs typeface="Calibri"/>
              </a:rPr>
              <a:t> </a:t>
            </a:r>
            <a:r>
              <a:rPr sz="2800" spc="-15" dirty="0">
                <a:solidFill>
                  <a:srgbClr val="FF0000"/>
                </a:solidFill>
                <a:latin typeface="Calibri"/>
                <a:cs typeface="Calibri"/>
              </a:rPr>
              <a:t>over</a:t>
            </a:r>
            <a:r>
              <a:rPr sz="2800" spc="-5" dirty="0">
                <a:solidFill>
                  <a:srgbClr val="FF0000"/>
                </a:solidFill>
                <a:latin typeface="Calibri"/>
                <a:cs typeface="Calibri"/>
              </a:rPr>
              <a:t> all</a:t>
            </a:r>
            <a:r>
              <a:rPr sz="2800" spc="-10" dirty="0">
                <a:solidFill>
                  <a:srgbClr val="FF0000"/>
                </a:solidFill>
                <a:latin typeface="Calibri"/>
                <a:cs typeface="Calibri"/>
              </a:rPr>
              <a:t> possible</a:t>
            </a:r>
            <a:r>
              <a:rPr sz="2800" spc="30" dirty="0">
                <a:solidFill>
                  <a:srgbClr val="FF0000"/>
                </a:solidFill>
                <a:latin typeface="Calibri"/>
                <a:cs typeface="Calibri"/>
              </a:rPr>
              <a:t> </a:t>
            </a:r>
            <a:r>
              <a:rPr sz="2800" spc="-10" dirty="0">
                <a:solidFill>
                  <a:srgbClr val="FF0000"/>
                </a:solidFill>
                <a:latin typeface="Calibri"/>
                <a:cs typeface="Calibri"/>
              </a:rPr>
              <a:t>inputs.</a:t>
            </a:r>
            <a:endParaRPr sz="2800" dirty="0">
              <a:latin typeface="Calibri"/>
              <a:cs typeface="Calibri"/>
            </a:endParaRPr>
          </a:p>
        </p:txBody>
      </p:sp>
      <p:grpSp>
        <p:nvGrpSpPr>
          <p:cNvPr id="4" name="object 4"/>
          <p:cNvGrpSpPr/>
          <p:nvPr/>
        </p:nvGrpSpPr>
        <p:grpSpPr>
          <a:xfrm>
            <a:off x="1981199" y="2438333"/>
            <a:ext cx="9066530" cy="3870960"/>
            <a:chOff x="1981199" y="2438333"/>
            <a:chExt cx="9066530" cy="3870960"/>
          </a:xfrm>
        </p:grpSpPr>
        <p:pic>
          <p:nvPicPr>
            <p:cNvPr id="5" name="object 5"/>
            <p:cNvPicPr/>
            <p:nvPr/>
          </p:nvPicPr>
          <p:blipFill>
            <a:blip r:embed="rId2" cstate="print"/>
            <a:stretch>
              <a:fillRect/>
            </a:stretch>
          </p:blipFill>
          <p:spPr>
            <a:xfrm>
              <a:off x="1981199" y="2438333"/>
              <a:ext cx="7368862" cy="3352866"/>
            </a:xfrm>
            <a:prstGeom prst="rect">
              <a:avLst/>
            </a:prstGeom>
          </p:spPr>
        </p:pic>
        <p:pic>
          <p:nvPicPr>
            <p:cNvPr id="6" name="object 6"/>
            <p:cNvPicPr/>
            <p:nvPr/>
          </p:nvPicPr>
          <p:blipFill>
            <a:blip r:embed="rId3" cstate="print"/>
            <a:stretch>
              <a:fillRect/>
            </a:stretch>
          </p:blipFill>
          <p:spPr>
            <a:xfrm>
              <a:off x="5817107" y="4643579"/>
              <a:ext cx="5230007" cy="1665512"/>
            </a:xfrm>
            <a:prstGeom prst="rect">
              <a:avLst/>
            </a:prstGeom>
          </p:spPr>
        </p:pic>
      </p:grpSp>
      <p:sp>
        <p:nvSpPr>
          <p:cNvPr id="7" name="object 7"/>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31</a:t>
            </a:fld>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283210"/>
            <a:ext cx="6616065"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001F5F"/>
                </a:solidFill>
              </a:rPr>
              <a:t>Summary </a:t>
            </a:r>
            <a:r>
              <a:rPr sz="4000" dirty="0">
                <a:solidFill>
                  <a:srgbClr val="001F5F"/>
                </a:solidFill>
              </a:rPr>
              <a:t>of</a:t>
            </a:r>
            <a:r>
              <a:rPr sz="4000" spc="-10" dirty="0">
                <a:solidFill>
                  <a:srgbClr val="001F5F"/>
                </a:solidFill>
              </a:rPr>
              <a:t> analysis</a:t>
            </a:r>
            <a:r>
              <a:rPr sz="4000" spc="-20" dirty="0">
                <a:solidFill>
                  <a:srgbClr val="001F5F"/>
                </a:solidFill>
              </a:rPr>
              <a:t> </a:t>
            </a:r>
            <a:r>
              <a:rPr sz="4000" spc="-25" dirty="0">
                <a:solidFill>
                  <a:srgbClr val="001F5F"/>
                </a:solidFill>
              </a:rPr>
              <a:t>framework</a:t>
            </a:r>
            <a:endParaRPr sz="4000"/>
          </a:p>
        </p:txBody>
      </p:sp>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32</a:t>
            </a:fld>
            <a:endParaRPr dirty="0"/>
          </a:p>
        </p:txBody>
      </p:sp>
      <p:sp>
        <p:nvSpPr>
          <p:cNvPr id="3" name="object 3"/>
          <p:cNvSpPr txBox="1"/>
          <p:nvPr/>
        </p:nvSpPr>
        <p:spPr>
          <a:xfrm>
            <a:off x="1679194" y="1153413"/>
            <a:ext cx="9843770" cy="4866005"/>
          </a:xfrm>
          <a:prstGeom prst="rect">
            <a:avLst/>
          </a:prstGeom>
        </p:spPr>
        <p:txBody>
          <a:bodyPr vert="horz" wrap="square" lIns="0" tIns="12065" rIns="0" bIns="0" rtlCol="0">
            <a:spAutoFit/>
          </a:bodyPr>
          <a:lstStyle/>
          <a:p>
            <a:pPr marL="355600" marR="5080" indent="-342900">
              <a:lnSpc>
                <a:spcPct val="100000"/>
              </a:lnSpc>
              <a:spcBef>
                <a:spcPts val="95"/>
              </a:spcBef>
              <a:buFont typeface="Arial MT"/>
              <a:buChar char="•"/>
              <a:tabLst>
                <a:tab pos="354965" algn="l"/>
                <a:tab pos="355600" algn="l"/>
              </a:tabLst>
            </a:pPr>
            <a:r>
              <a:rPr sz="2800" spc="-5" dirty="0">
                <a:latin typeface="Calibri"/>
                <a:cs typeface="Calibri"/>
              </a:rPr>
              <a:t>Both</a:t>
            </a:r>
            <a:r>
              <a:rPr sz="2800" spc="10" dirty="0">
                <a:latin typeface="Calibri"/>
                <a:cs typeface="Calibri"/>
              </a:rPr>
              <a:t> </a:t>
            </a:r>
            <a:r>
              <a:rPr sz="2800" spc="-5" dirty="0">
                <a:latin typeface="Calibri"/>
                <a:cs typeface="Calibri"/>
              </a:rPr>
              <a:t>time</a:t>
            </a:r>
            <a:r>
              <a:rPr sz="2800" spc="15" dirty="0">
                <a:latin typeface="Calibri"/>
                <a:cs typeface="Calibri"/>
              </a:rPr>
              <a:t> </a:t>
            </a:r>
            <a:r>
              <a:rPr sz="2800" spc="-5" dirty="0">
                <a:latin typeface="Calibri"/>
                <a:cs typeface="Calibri"/>
              </a:rPr>
              <a:t>and</a:t>
            </a:r>
            <a:r>
              <a:rPr sz="2800" spc="10" dirty="0">
                <a:latin typeface="Calibri"/>
                <a:cs typeface="Calibri"/>
              </a:rPr>
              <a:t> </a:t>
            </a:r>
            <a:r>
              <a:rPr sz="2800" spc="-10" dirty="0">
                <a:latin typeface="Calibri"/>
                <a:cs typeface="Calibri"/>
              </a:rPr>
              <a:t>space</a:t>
            </a:r>
            <a:r>
              <a:rPr sz="2800" spc="15" dirty="0">
                <a:latin typeface="Calibri"/>
                <a:cs typeface="Calibri"/>
              </a:rPr>
              <a:t> </a:t>
            </a:r>
            <a:r>
              <a:rPr sz="2800" spc="-10" dirty="0">
                <a:latin typeface="Calibri"/>
                <a:cs typeface="Calibri"/>
              </a:rPr>
              <a:t>efficiencies</a:t>
            </a:r>
            <a:r>
              <a:rPr sz="2800" spc="5" dirty="0">
                <a:latin typeface="Calibri"/>
                <a:cs typeface="Calibri"/>
              </a:rPr>
              <a:t> </a:t>
            </a:r>
            <a:r>
              <a:rPr sz="2800" spc="-20" dirty="0">
                <a:latin typeface="Calibri"/>
                <a:cs typeface="Calibri"/>
              </a:rPr>
              <a:t>are</a:t>
            </a:r>
            <a:r>
              <a:rPr sz="2800" dirty="0">
                <a:latin typeface="Calibri"/>
                <a:cs typeface="Calibri"/>
              </a:rPr>
              <a:t> </a:t>
            </a:r>
            <a:r>
              <a:rPr sz="2800" spc="-10" dirty="0">
                <a:latin typeface="Calibri"/>
                <a:cs typeface="Calibri"/>
              </a:rPr>
              <a:t>measured</a:t>
            </a:r>
            <a:r>
              <a:rPr sz="2800" spc="20" dirty="0">
                <a:latin typeface="Calibri"/>
                <a:cs typeface="Calibri"/>
              </a:rPr>
              <a:t> </a:t>
            </a:r>
            <a:r>
              <a:rPr sz="2800" spc="-5" dirty="0">
                <a:latin typeface="Calibri"/>
                <a:cs typeface="Calibri"/>
              </a:rPr>
              <a:t>as</a:t>
            </a:r>
            <a:r>
              <a:rPr sz="2800" spc="15" dirty="0">
                <a:latin typeface="Calibri"/>
                <a:cs typeface="Calibri"/>
              </a:rPr>
              <a:t> </a:t>
            </a:r>
            <a:r>
              <a:rPr sz="2800" spc="-5" dirty="0">
                <a:latin typeface="Calibri"/>
                <a:cs typeface="Calibri"/>
              </a:rPr>
              <a:t>functions</a:t>
            </a:r>
            <a:r>
              <a:rPr sz="2800" spc="35" dirty="0">
                <a:latin typeface="Calibri"/>
                <a:cs typeface="Calibri"/>
              </a:rPr>
              <a:t> </a:t>
            </a:r>
            <a:r>
              <a:rPr sz="2800" spc="-5" dirty="0">
                <a:latin typeface="Calibri"/>
                <a:cs typeface="Calibri"/>
              </a:rPr>
              <a:t>of the </a:t>
            </a:r>
            <a:r>
              <a:rPr sz="2800" spc="-620" dirty="0">
                <a:latin typeface="Calibri"/>
                <a:cs typeface="Calibri"/>
              </a:rPr>
              <a:t> </a:t>
            </a:r>
            <a:r>
              <a:rPr sz="2800" spc="-10" dirty="0">
                <a:latin typeface="Calibri"/>
                <a:cs typeface="Calibri"/>
              </a:rPr>
              <a:t>algorithm's</a:t>
            </a:r>
            <a:r>
              <a:rPr sz="2800" spc="10" dirty="0">
                <a:latin typeface="Calibri"/>
                <a:cs typeface="Calibri"/>
              </a:rPr>
              <a:t> </a:t>
            </a:r>
            <a:r>
              <a:rPr sz="2800" spc="-10" dirty="0">
                <a:latin typeface="Calibri"/>
                <a:cs typeface="Calibri"/>
              </a:rPr>
              <a:t>input</a:t>
            </a:r>
            <a:r>
              <a:rPr sz="2800" spc="35" dirty="0">
                <a:latin typeface="Calibri"/>
                <a:cs typeface="Calibri"/>
              </a:rPr>
              <a:t> </a:t>
            </a:r>
            <a:r>
              <a:rPr sz="2800" spc="-20" dirty="0">
                <a:latin typeface="Calibri"/>
                <a:cs typeface="Calibri"/>
              </a:rPr>
              <a:t>size.</a:t>
            </a:r>
            <a:endParaRPr sz="2800">
              <a:latin typeface="Calibri"/>
              <a:cs typeface="Calibri"/>
            </a:endParaRPr>
          </a:p>
          <a:p>
            <a:pPr marL="756285" lvl="1" indent="-287020">
              <a:lnSpc>
                <a:spcPct val="100000"/>
              </a:lnSpc>
              <a:spcBef>
                <a:spcPts val="605"/>
              </a:spcBef>
              <a:buFont typeface="Arial MT"/>
              <a:buChar char="–"/>
              <a:tabLst>
                <a:tab pos="756920" algn="l"/>
              </a:tabLst>
            </a:pPr>
            <a:r>
              <a:rPr sz="2400" spc="-5" dirty="0">
                <a:solidFill>
                  <a:srgbClr val="C00000"/>
                </a:solidFill>
                <a:latin typeface="Calibri"/>
                <a:cs typeface="Calibri"/>
              </a:rPr>
              <a:t>Time</a:t>
            </a:r>
            <a:r>
              <a:rPr sz="2400" spc="-15" dirty="0">
                <a:solidFill>
                  <a:srgbClr val="C00000"/>
                </a:solidFill>
                <a:latin typeface="Calibri"/>
                <a:cs typeface="Calibri"/>
              </a:rPr>
              <a:t> </a:t>
            </a:r>
            <a:r>
              <a:rPr sz="2400" spc="-10" dirty="0">
                <a:solidFill>
                  <a:srgbClr val="C00000"/>
                </a:solidFill>
                <a:latin typeface="Calibri"/>
                <a:cs typeface="Calibri"/>
              </a:rPr>
              <a:t>efficiency</a:t>
            </a:r>
            <a:r>
              <a:rPr sz="2400" dirty="0">
                <a:solidFill>
                  <a:srgbClr val="C00000"/>
                </a:solidFill>
                <a:latin typeface="Calibri"/>
                <a:cs typeface="Calibri"/>
              </a:rPr>
              <a:t> -</a:t>
            </a:r>
            <a:r>
              <a:rPr sz="2400" spc="-20" dirty="0">
                <a:solidFill>
                  <a:srgbClr val="C00000"/>
                </a:solidFill>
                <a:latin typeface="Calibri"/>
                <a:cs typeface="Calibri"/>
              </a:rPr>
              <a:t> </a:t>
            </a:r>
            <a:r>
              <a:rPr sz="2400" spc="-5" dirty="0">
                <a:solidFill>
                  <a:srgbClr val="C00000"/>
                </a:solidFill>
                <a:latin typeface="Calibri"/>
                <a:cs typeface="Calibri"/>
              </a:rPr>
              <a:t>basic</a:t>
            </a:r>
            <a:r>
              <a:rPr sz="2400" spc="-15" dirty="0">
                <a:solidFill>
                  <a:srgbClr val="C00000"/>
                </a:solidFill>
                <a:latin typeface="Calibri"/>
                <a:cs typeface="Calibri"/>
              </a:rPr>
              <a:t> </a:t>
            </a:r>
            <a:r>
              <a:rPr sz="2400" spc="-10" dirty="0">
                <a:solidFill>
                  <a:srgbClr val="C00000"/>
                </a:solidFill>
                <a:latin typeface="Calibri"/>
                <a:cs typeface="Calibri"/>
              </a:rPr>
              <a:t>operation</a:t>
            </a:r>
            <a:endParaRPr sz="2400">
              <a:latin typeface="Calibri"/>
              <a:cs typeface="Calibri"/>
            </a:endParaRPr>
          </a:p>
          <a:p>
            <a:pPr marL="756285" lvl="1" indent="-287020">
              <a:lnSpc>
                <a:spcPct val="100000"/>
              </a:lnSpc>
              <a:spcBef>
                <a:spcPts val="575"/>
              </a:spcBef>
              <a:buFont typeface="Arial MT"/>
              <a:buChar char="–"/>
              <a:tabLst>
                <a:tab pos="756920" algn="l"/>
              </a:tabLst>
            </a:pPr>
            <a:r>
              <a:rPr sz="2400" spc="-5" dirty="0">
                <a:solidFill>
                  <a:srgbClr val="C00000"/>
                </a:solidFill>
                <a:latin typeface="Calibri"/>
                <a:cs typeface="Calibri"/>
              </a:rPr>
              <a:t>Space</a:t>
            </a:r>
            <a:r>
              <a:rPr sz="2400" spc="-20" dirty="0">
                <a:solidFill>
                  <a:srgbClr val="C00000"/>
                </a:solidFill>
                <a:latin typeface="Calibri"/>
                <a:cs typeface="Calibri"/>
              </a:rPr>
              <a:t> </a:t>
            </a:r>
            <a:r>
              <a:rPr sz="2400" spc="-10" dirty="0">
                <a:solidFill>
                  <a:srgbClr val="C00000"/>
                </a:solidFill>
                <a:latin typeface="Calibri"/>
                <a:cs typeface="Calibri"/>
              </a:rPr>
              <a:t>efficiency</a:t>
            </a:r>
            <a:r>
              <a:rPr sz="2400" dirty="0">
                <a:solidFill>
                  <a:srgbClr val="C00000"/>
                </a:solidFill>
                <a:latin typeface="Calibri"/>
                <a:cs typeface="Calibri"/>
              </a:rPr>
              <a:t> -</a:t>
            </a:r>
            <a:r>
              <a:rPr sz="2400" spc="-15" dirty="0">
                <a:solidFill>
                  <a:srgbClr val="C00000"/>
                </a:solidFill>
                <a:latin typeface="Calibri"/>
                <a:cs typeface="Calibri"/>
              </a:rPr>
              <a:t> extra</a:t>
            </a:r>
            <a:r>
              <a:rPr sz="2400" spc="-35" dirty="0">
                <a:solidFill>
                  <a:srgbClr val="C00000"/>
                </a:solidFill>
                <a:latin typeface="Calibri"/>
                <a:cs typeface="Calibri"/>
              </a:rPr>
              <a:t> </a:t>
            </a:r>
            <a:r>
              <a:rPr sz="2400" dirty="0">
                <a:solidFill>
                  <a:srgbClr val="C00000"/>
                </a:solidFill>
                <a:latin typeface="Calibri"/>
                <a:cs typeface="Calibri"/>
              </a:rPr>
              <a:t>memory</a:t>
            </a:r>
            <a:r>
              <a:rPr sz="2400" spc="-15" dirty="0">
                <a:solidFill>
                  <a:srgbClr val="C00000"/>
                </a:solidFill>
                <a:latin typeface="Calibri"/>
                <a:cs typeface="Calibri"/>
              </a:rPr>
              <a:t> </a:t>
            </a:r>
            <a:r>
              <a:rPr sz="2400" spc="-5" dirty="0">
                <a:solidFill>
                  <a:srgbClr val="C00000"/>
                </a:solidFill>
                <a:latin typeface="Calibri"/>
                <a:cs typeface="Calibri"/>
              </a:rPr>
              <a:t>units</a:t>
            </a:r>
            <a:endParaRPr sz="2400">
              <a:latin typeface="Calibri"/>
              <a:cs typeface="Calibri"/>
            </a:endParaRPr>
          </a:p>
          <a:p>
            <a:pPr marL="355600" marR="570865" indent="-342900">
              <a:lnSpc>
                <a:spcPct val="100000"/>
              </a:lnSpc>
              <a:spcBef>
                <a:spcPts val="645"/>
              </a:spcBef>
              <a:buFont typeface="Arial MT"/>
              <a:buChar char="•"/>
              <a:tabLst>
                <a:tab pos="354965" algn="l"/>
                <a:tab pos="355600" algn="l"/>
              </a:tabLst>
            </a:pPr>
            <a:r>
              <a:rPr sz="2800" spc="-5" dirty="0">
                <a:latin typeface="Calibri"/>
                <a:cs typeface="Calibri"/>
              </a:rPr>
              <a:t>The </a:t>
            </a:r>
            <a:r>
              <a:rPr sz="2800" spc="-10" dirty="0">
                <a:latin typeface="Calibri"/>
                <a:cs typeface="Calibri"/>
              </a:rPr>
              <a:t>efficiencies</a:t>
            </a:r>
            <a:r>
              <a:rPr sz="2800" dirty="0">
                <a:latin typeface="Calibri"/>
                <a:cs typeface="Calibri"/>
              </a:rPr>
              <a:t> </a:t>
            </a:r>
            <a:r>
              <a:rPr sz="2800" spc="-5" dirty="0">
                <a:latin typeface="Calibri"/>
                <a:cs typeface="Calibri"/>
              </a:rPr>
              <a:t>of</a:t>
            </a:r>
            <a:r>
              <a:rPr sz="2800" dirty="0">
                <a:latin typeface="Calibri"/>
                <a:cs typeface="Calibri"/>
              </a:rPr>
              <a:t> </a:t>
            </a:r>
            <a:r>
              <a:rPr sz="2800" spc="-5" dirty="0">
                <a:latin typeface="Calibri"/>
                <a:cs typeface="Calibri"/>
              </a:rPr>
              <a:t>some</a:t>
            </a:r>
            <a:r>
              <a:rPr sz="2800" dirty="0">
                <a:latin typeface="Calibri"/>
                <a:cs typeface="Calibri"/>
              </a:rPr>
              <a:t> </a:t>
            </a:r>
            <a:r>
              <a:rPr sz="2800" spc="-10" dirty="0">
                <a:latin typeface="Calibri"/>
                <a:cs typeface="Calibri"/>
              </a:rPr>
              <a:t>algorithms</a:t>
            </a:r>
            <a:r>
              <a:rPr sz="2800" spc="25" dirty="0">
                <a:latin typeface="Calibri"/>
                <a:cs typeface="Calibri"/>
              </a:rPr>
              <a:t> </a:t>
            </a:r>
            <a:r>
              <a:rPr sz="2800" spc="-20" dirty="0">
                <a:latin typeface="Calibri"/>
                <a:cs typeface="Calibri"/>
              </a:rPr>
              <a:t>may</a:t>
            </a:r>
            <a:r>
              <a:rPr sz="2800" dirty="0">
                <a:latin typeface="Calibri"/>
                <a:cs typeface="Calibri"/>
              </a:rPr>
              <a:t> </a:t>
            </a:r>
            <a:r>
              <a:rPr sz="2800" spc="-25" dirty="0">
                <a:latin typeface="Calibri"/>
                <a:cs typeface="Calibri"/>
              </a:rPr>
              <a:t>differ</a:t>
            </a:r>
            <a:r>
              <a:rPr sz="2800" spc="10" dirty="0">
                <a:latin typeface="Calibri"/>
                <a:cs typeface="Calibri"/>
              </a:rPr>
              <a:t> </a:t>
            </a:r>
            <a:r>
              <a:rPr sz="2800" spc="-10" dirty="0">
                <a:latin typeface="Calibri"/>
                <a:cs typeface="Calibri"/>
              </a:rPr>
              <a:t>significantly</a:t>
            </a:r>
            <a:r>
              <a:rPr sz="2800" spc="15" dirty="0">
                <a:latin typeface="Calibri"/>
                <a:cs typeface="Calibri"/>
              </a:rPr>
              <a:t> </a:t>
            </a:r>
            <a:r>
              <a:rPr sz="2800" spc="-30" dirty="0">
                <a:latin typeface="Calibri"/>
                <a:cs typeface="Calibri"/>
              </a:rPr>
              <a:t>for </a:t>
            </a:r>
            <a:r>
              <a:rPr sz="2800" spc="-620" dirty="0">
                <a:latin typeface="Calibri"/>
                <a:cs typeface="Calibri"/>
              </a:rPr>
              <a:t> </a:t>
            </a:r>
            <a:r>
              <a:rPr sz="2800" spc="-10" dirty="0">
                <a:latin typeface="Calibri"/>
                <a:cs typeface="Calibri"/>
              </a:rPr>
              <a:t>inputs</a:t>
            </a:r>
            <a:r>
              <a:rPr sz="2800" spc="40" dirty="0">
                <a:latin typeface="Calibri"/>
                <a:cs typeface="Calibri"/>
              </a:rPr>
              <a:t> </a:t>
            </a:r>
            <a:r>
              <a:rPr sz="2800" spc="-5" dirty="0">
                <a:latin typeface="Calibri"/>
                <a:cs typeface="Calibri"/>
              </a:rPr>
              <a:t>of the same</a:t>
            </a:r>
            <a:r>
              <a:rPr sz="2800" spc="10" dirty="0">
                <a:latin typeface="Calibri"/>
                <a:cs typeface="Calibri"/>
              </a:rPr>
              <a:t> </a:t>
            </a:r>
            <a:r>
              <a:rPr sz="2800" spc="-20" dirty="0">
                <a:latin typeface="Calibri"/>
                <a:cs typeface="Calibri"/>
              </a:rPr>
              <a:t>size.</a:t>
            </a:r>
            <a:endParaRPr sz="2800">
              <a:latin typeface="Calibri"/>
              <a:cs typeface="Calibri"/>
            </a:endParaRPr>
          </a:p>
          <a:p>
            <a:pPr marL="756285" marR="604520" lvl="1" indent="-287020">
              <a:lnSpc>
                <a:spcPct val="100000"/>
              </a:lnSpc>
              <a:spcBef>
                <a:spcPts val="610"/>
              </a:spcBef>
              <a:buFont typeface="Arial MT"/>
              <a:buChar char="–"/>
              <a:tabLst>
                <a:tab pos="756920" algn="l"/>
              </a:tabLst>
            </a:pPr>
            <a:r>
              <a:rPr sz="2400" spc="-15" dirty="0">
                <a:solidFill>
                  <a:srgbClr val="C00000"/>
                </a:solidFill>
                <a:latin typeface="Calibri"/>
                <a:cs typeface="Calibri"/>
              </a:rPr>
              <a:t>For </a:t>
            </a:r>
            <a:r>
              <a:rPr sz="2400" spc="-5" dirty="0">
                <a:solidFill>
                  <a:srgbClr val="C00000"/>
                </a:solidFill>
                <a:latin typeface="Calibri"/>
                <a:cs typeface="Calibri"/>
              </a:rPr>
              <a:t>such algorithms, </a:t>
            </a:r>
            <a:r>
              <a:rPr sz="2400" spc="-15" dirty="0">
                <a:solidFill>
                  <a:srgbClr val="C00000"/>
                </a:solidFill>
                <a:latin typeface="Calibri"/>
                <a:cs typeface="Calibri"/>
              </a:rPr>
              <a:t>we </a:t>
            </a:r>
            <a:r>
              <a:rPr sz="2400" spc="-5" dirty="0">
                <a:solidFill>
                  <a:srgbClr val="C00000"/>
                </a:solidFill>
                <a:latin typeface="Calibri"/>
                <a:cs typeface="Calibri"/>
              </a:rPr>
              <a:t>need </a:t>
            </a:r>
            <a:r>
              <a:rPr sz="2400" spc="-15" dirty="0">
                <a:solidFill>
                  <a:srgbClr val="C00000"/>
                </a:solidFill>
                <a:latin typeface="Calibri"/>
                <a:cs typeface="Calibri"/>
              </a:rPr>
              <a:t>to </a:t>
            </a:r>
            <a:r>
              <a:rPr sz="2400" spc="-5" dirty="0">
                <a:solidFill>
                  <a:srgbClr val="C00000"/>
                </a:solidFill>
                <a:latin typeface="Calibri"/>
                <a:cs typeface="Calibri"/>
              </a:rPr>
              <a:t>distinguish between </a:t>
            </a:r>
            <a:r>
              <a:rPr sz="2400" dirty="0">
                <a:solidFill>
                  <a:srgbClr val="C00000"/>
                </a:solidFill>
                <a:latin typeface="Calibri"/>
                <a:cs typeface="Calibri"/>
              </a:rPr>
              <a:t>the </a:t>
            </a:r>
            <a:r>
              <a:rPr sz="2400" spc="-10" dirty="0">
                <a:solidFill>
                  <a:srgbClr val="C00000"/>
                </a:solidFill>
                <a:latin typeface="Calibri"/>
                <a:cs typeface="Calibri"/>
              </a:rPr>
              <a:t>worst-case, </a:t>
            </a:r>
            <a:r>
              <a:rPr sz="2400" spc="-530" dirty="0">
                <a:solidFill>
                  <a:srgbClr val="C00000"/>
                </a:solidFill>
                <a:latin typeface="Calibri"/>
                <a:cs typeface="Calibri"/>
              </a:rPr>
              <a:t> </a:t>
            </a:r>
            <a:r>
              <a:rPr sz="2400" spc="-15" dirty="0">
                <a:solidFill>
                  <a:srgbClr val="C00000"/>
                </a:solidFill>
                <a:latin typeface="Calibri"/>
                <a:cs typeface="Calibri"/>
              </a:rPr>
              <a:t>average-case,</a:t>
            </a:r>
            <a:r>
              <a:rPr sz="2400" dirty="0">
                <a:solidFill>
                  <a:srgbClr val="C00000"/>
                </a:solidFill>
                <a:latin typeface="Calibri"/>
                <a:cs typeface="Calibri"/>
              </a:rPr>
              <a:t> and</a:t>
            </a:r>
            <a:r>
              <a:rPr sz="2400" spc="-5" dirty="0">
                <a:solidFill>
                  <a:srgbClr val="C00000"/>
                </a:solidFill>
                <a:latin typeface="Calibri"/>
                <a:cs typeface="Calibri"/>
              </a:rPr>
              <a:t> </a:t>
            </a:r>
            <a:r>
              <a:rPr sz="2400" spc="-10" dirty="0">
                <a:solidFill>
                  <a:srgbClr val="C00000"/>
                </a:solidFill>
                <a:latin typeface="Calibri"/>
                <a:cs typeface="Calibri"/>
              </a:rPr>
              <a:t>best-case efficiencies.</a:t>
            </a:r>
            <a:endParaRPr sz="2400">
              <a:latin typeface="Calibri"/>
              <a:cs typeface="Calibri"/>
            </a:endParaRPr>
          </a:p>
          <a:p>
            <a:pPr marL="355600" marR="76835" indent="-342900">
              <a:lnSpc>
                <a:spcPct val="100000"/>
              </a:lnSpc>
              <a:spcBef>
                <a:spcPts val="640"/>
              </a:spcBef>
              <a:buFont typeface="Arial MT"/>
              <a:buChar char="•"/>
              <a:tabLst>
                <a:tab pos="354965" algn="l"/>
                <a:tab pos="355600" algn="l"/>
              </a:tabLst>
            </a:pPr>
            <a:r>
              <a:rPr sz="2800" spc="-5" dirty="0">
                <a:latin typeface="Calibri"/>
                <a:cs typeface="Calibri"/>
              </a:rPr>
              <a:t>The primary</a:t>
            </a:r>
            <a:r>
              <a:rPr sz="2800" spc="25" dirty="0">
                <a:latin typeface="Calibri"/>
                <a:cs typeface="Calibri"/>
              </a:rPr>
              <a:t> </a:t>
            </a:r>
            <a:r>
              <a:rPr sz="2800" spc="-20" dirty="0">
                <a:latin typeface="Calibri"/>
                <a:cs typeface="Calibri"/>
              </a:rPr>
              <a:t>interest</a:t>
            </a:r>
            <a:r>
              <a:rPr sz="2800" spc="15" dirty="0">
                <a:latin typeface="Calibri"/>
                <a:cs typeface="Calibri"/>
              </a:rPr>
              <a:t> </a:t>
            </a:r>
            <a:r>
              <a:rPr sz="2800" spc="-5" dirty="0">
                <a:latin typeface="Calibri"/>
                <a:cs typeface="Calibri"/>
              </a:rPr>
              <a:t>lies</a:t>
            </a:r>
            <a:r>
              <a:rPr sz="2800" spc="10" dirty="0">
                <a:latin typeface="Calibri"/>
                <a:cs typeface="Calibri"/>
              </a:rPr>
              <a:t> </a:t>
            </a:r>
            <a:r>
              <a:rPr sz="2800" spc="-5" dirty="0">
                <a:latin typeface="Calibri"/>
                <a:cs typeface="Calibri"/>
              </a:rPr>
              <a:t>in</a:t>
            </a:r>
            <a:r>
              <a:rPr sz="2800" dirty="0">
                <a:latin typeface="Calibri"/>
                <a:cs typeface="Calibri"/>
              </a:rPr>
              <a:t> </a:t>
            </a:r>
            <a:r>
              <a:rPr sz="2800" spc="-5" dirty="0">
                <a:latin typeface="Calibri"/>
                <a:cs typeface="Calibri"/>
              </a:rPr>
              <a:t>the</a:t>
            </a:r>
            <a:r>
              <a:rPr sz="2800" dirty="0">
                <a:latin typeface="Calibri"/>
                <a:cs typeface="Calibri"/>
              </a:rPr>
              <a:t> </a:t>
            </a:r>
            <a:r>
              <a:rPr sz="2800" spc="-15" dirty="0">
                <a:latin typeface="Calibri"/>
                <a:cs typeface="Calibri"/>
              </a:rPr>
              <a:t>order</a:t>
            </a:r>
            <a:r>
              <a:rPr sz="2800" dirty="0">
                <a:latin typeface="Calibri"/>
                <a:cs typeface="Calibri"/>
              </a:rPr>
              <a:t> </a:t>
            </a:r>
            <a:r>
              <a:rPr sz="2800" spc="-5" dirty="0">
                <a:latin typeface="Calibri"/>
                <a:cs typeface="Calibri"/>
              </a:rPr>
              <a:t>of</a:t>
            </a:r>
            <a:r>
              <a:rPr sz="2800" dirty="0">
                <a:latin typeface="Calibri"/>
                <a:cs typeface="Calibri"/>
              </a:rPr>
              <a:t> </a:t>
            </a:r>
            <a:r>
              <a:rPr sz="2800" spc="-15" dirty="0">
                <a:latin typeface="Calibri"/>
                <a:cs typeface="Calibri"/>
              </a:rPr>
              <a:t>growth</a:t>
            </a:r>
            <a:r>
              <a:rPr sz="2800" spc="5" dirty="0">
                <a:latin typeface="Calibri"/>
                <a:cs typeface="Calibri"/>
              </a:rPr>
              <a:t> </a:t>
            </a:r>
            <a:r>
              <a:rPr sz="2800" spc="-5" dirty="0">
                <a:latin typeface="Calibri"/>
                <a:cs typeface="Calibri"/>
              </a:rPr>
              <a:t>of the</a:t>
            </a:r>
            <a:r>
              <a:rPr sz="2800" spc="10" dirty="0">
                <a:latin typeface="Calibri"/>
                <a:cs typeface="Calibri"/>
              </a:rPr>
              <a:t> </a:t>
            </a:r>
            <a:r>
              <a:rPr sz="2800" spc="-10" dirty="0">
                <a:latin typeface="Calibri"/>
                <a:cs typeface="Calibri"/>
              </a:rPr>
              <a:t>algorithm's </a:t>
            </a:r>
            <a:r>
              <a:rPr sz="2800" spc="-620" dirty="0">
                <a:latin typeface="Calibri"/>
                <a:cs typeface="Calibri"/>
              </a:rPr>
              <a:t> </a:t>
            </a:r>
            <a:r>
              <a:rPr sz="2800" spc="-10" dirty="0">
                <a:latin typeface="Calibri"/>
                <a:cs typeface="Calibri"/>
              </a:rPr>
              <a:t>running</a:t>
            </a:r>
            <a:r>
              <a:rPr sz="2800" spc="40" dirty="0">
                <a:latin typeface="Calibri"/>
                <a:cs typeface="Calibri"/>
              </a:rPr>
              <a:t> </a:t>
            </a:r>
            <a:r>
              <a:rPr sz="2800" spc="-5" dirty="0">
                <a:latin typeface="Calibri"/>
                <a:cs typeface="Calibri"/>
              </a:rPr>
              <a:t>time</a:t>
            </a:r>
            <a:r>
              <a:rPr sz="2800" spc="5" dirty="0">
                <a:latin typeface="Calibri"/>
                <a:cs typeface="Calibri"/>
              </a:rPr>
              <a:t> </a:t>
            </a:r>
            <a:r>
              <a:rPr sz="2800" spc="-5" dirty="0">
                <a:latin typeface="Calibri"/>
                <a:cs typeface="Calibri"/>
              </a:rPr>
              <a:t>(or</a:t>
            </a:r>
            <a:r>
              <a:rPr sz="2800" dirty="0">
                <a:latin typeface="Calibri"/>
                <a:cs typeface="Calibri"/>
              </a:rPr>
              <a:t> </a:t>
            </a:r>
            <a:r>
              <a:rPr sz="2800" spc="-25" dirty="0">
                <a:latin typeface="Calibri"/>
                <a:cs typeface="Calibri"/>
              </a:rPr>
              <a:t>extra</a:t>
            </a:r>
            <a:r>
              <a:rPr sz="2800" dirty="0">
                <a:latin typeface="Calibri"/>
                <a:cs typeface="Calibri"/>
              </a:rPr>
              <a:t> </a:t>
            </a:r>
            <a:r>
              <a:rPr sz="2800" spc="-5" dirty="0">
                <a:latin typeface="Calibri"/>
                <a:cs typeface="Calibri"/>
              </a:rPr>
              <a:t>memory</a:t>
            </a:r>
            <a:r>
              <a:rPr sz="2800" spc="15" dirty="0">
                <a:latin typeface="Calibri"/>
                <a:cs typeface="Calibri"/>
              </a:rPr>
              <a:t> </a:t>
            </a:r>
            <a:r>
              <a:rPr sz="2800" spc="-10" dirty="0">
                <a:latin typeface="Calibri"/>
                <a:cs typeface="Calibri"/>
              </a:rPr>
              <a:t>units</a:t>
            </a:r>
            <a:r>
              <a:rPr sz="2800" spc="40" dirty="0">
                <a:latin typeface="Calibri"/>
                <a:cs typeface="Calibri"/>
              </a:rPr>
              <a:t> </a:t>
            </a:r>
            <a:r>
              <a:rPr sz="2800" spc="-10" dirty="0">
                <a:latin typeface="Calibri"/>
                <a:cs typeface="Calibri"/>
              </a:rPr>
              <a:t>consumed)</a:t>
            </a:r>
            <a:r>
              <a:rPr sz="2800" spc="55" dirty="0">
                <a:latin typeface="Calibri"/>
                <a:cs typeface="Calibri"/>
              </a:rPr>
              <a:t> </a:t>
            </a:r>
            <a:r>
              <a:rPr sz="2800" spc="-5" dirty="0">
                <a:latin typeface="Calibri"/>
                <a:cs typeface="Calibri"/>
              </a:rPr>
              <a:t>as its</a:t>
            </a:r>
            <a:r>
              <a:rPr sz="2800" spc="15" dirty="0">
                <a:latin typeface="Calibri"/>
                <a:cs typeface="Calibri"/>
              </a:rPr>
              <a:t> </a:t>
            </a:r>
            <a:r>
              <a:rPr sz="2800" spc="-10" dirty="0">
                <a:latin typeface="Calibri"/>
                <a:cs typeface="Calibri"/>
              </a:rPr>
              <a:t>input</a:t>
            </a:r>
            <a:r>
              <a:rPr sz="2800" spc="30" dirty="0">
                <a:latin typeface="Calibri"/>
                <a:cs typeface="Calibri"/>
              </a:rPr>
              <a:t> </a:t>
            </a:r>
            <a:r>
              <a:rPr sz="2800" spc="-25" dirty="0">
                <a:latin typeface="Calibri"/>
                <a:cs typeface="Calibri"/>
              </a:rPr>
              <a:t>size </a:t>
            </a:r>
            <a:r>
              <a:rPr sz="2800" spc="-20" dirty="0">
                <a:latin typeface="Calibri"/>
                <a:cs typeface="Calibri"/>
              </a:rPr>
              <a:t> </a:t>
            </a:r>
            <a:r>
              <a:rPr sz="2800" spc="-10" dirty="0">
                <a:latin typeface="Calibri"/>
                <a:cs typeface="Calibri"/>
              </a:rPr>
              <a:t>goes </a:t>
            </a:r>
            <a:r>
              <a:rPr sz="2800" spc="-15" dirty="0">
                <a:latin typeface="Calibri"/>
                <a:cs typeface="Calibri"/>
              </a:rPr>
              <a:t>to</a:t>
            </a:r>
            <a:r>
              <a:rPr sz="2800" spc="-5" dirty="0">
                <a:latin typeface="Calibri"/>
                <a:cs typeface="Calibri"/>
              </a:rPr>
              <a:t> </a:t>
            </a:r>
            <a:r>
              <a:rPr sz="2800" spc="-30" dirty="0">
                <a:latin typeface="Calibri"/>
                <a:cs typeface="Calibri"/>
              </a:rPr>
              <a:t>infinity.</a:t>
            </a:r>
            <a:endParaRPr sz="2800">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3894454"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99"/>
                </a:solidFill>
              </a:rPr>
              <a:t>Space-time</a:t>
            </a:r>
            <a:r>
              <a:rPr sz="3600" spc="-70" dirty="0">
                <a:solidFill>
                  <a:srgbClr val="000099"/>
                </a:solidFill>
              </a:rPr>
              <a:t> </a:t>
            </a:r>
            <a:r>
              <a:rPr sz="3600" spc="-40" dirty="0">
                <a:solidFill>
                  <a:srgbClr val="000099"/>
                </a:solidFill>
              </a:rPr>
              <a:t>Trade-off</a:t>
            </a:r>
            <a:endParaRPr sz="3600"/>
          </a:p>
        </p:txBody>
      </p:sp>
      <p:sp>
        <p:nvSpPr>
          <p:cNvPr id="3" name="object 3"/>
          <p:cNvSpPr txBox="1"/>
          <p:nvPr/>
        </p:nvSpPr>
        <p:spPr>
          <a:xfrm>
            <a:off x="1526794" y="1150365"/>
            <a:ext cx="9552940" cy="1489710"/>
          </a:xfrm>
          <a:prstGeom prst="rect">
            <a:avLst/>
          </a:prstGeom>
        </p:spPr>
        <p:txBody>
          <a:bodyPr vert="horz" wrap="square" lIns="0" tIns="13335" rIns="0" bIns="0" rtlCol="0">
            <a:spAutoFit/>
          </a:bodyPr>
          <a:lstStyle/>
          <a:p>
            <a:pPr marL="355600" marR="5080" indent="-342900">
              <a:lnSpc>
                <a:spcPct val="100000"/>
              </a:lnSpc>
              <a:spcBef>
                <a:spcPts val="105"/>
              </a:spcBef>
              <a:buFont typeface="Arial MT"/>
              <a:buChar char="•"/>
              <a:tabLst>
                <a:tab pos="354965" algn="l"/>
                <a:tab pos="355600" algn="l"/>
              </a:tabLst>
            </a:pPr>
            <a:r>
              <a:rPr sz="3200" spc="-5" dirty="0">
                <a:latin typeface="Calibri"/>
                <a:cs typeface="Calibri"/>
              </a:rPr>
              <a:t>One</a:t>
            </a:r>
            <a:r>
              <a:rPr sz="3200" dirty="0">
                <a:latin typeface="Calibri"/>
                <a:cs typeface="Calibri"/>
              </a:rPr>
              <a:t> </a:t>
            </a:r>
            <a:r>
              <a:rPr sz="3200" spc="-5" dirty="0">
                <a:latin typeface="Calibri"/>
                <a:cs typeface="Calibri"/>
              </a:rPr>
              <a:t>has</a:t>
            </a:r>
            <a:r>
              <a:rPr sz="3200" spc="5" dirty="0">
                <a:latin typeface="Calibri"/>
                <a:cs typeface="Calibri"/>
              </a:rPr>
              <a:t> </a:t>
            </a:r>
            <a:r>
              <a:rPr sz="3200" spc="-25" dirty="0">
                <a:latin typeface="Calibri"/>
                <a:cs typeface="Calibri"/>
              </a:rPr>
              <a:t>to</a:t>
            </a:r>
            <a:r>
              <a:rPr sz="3200" spc="10" dirty="0">
                <a:latin typeface="Calibri"/>
                <a:cs typeface="Calibri"/>
              </a:rPr>
              <a:t> </a:t>
            </a:r>
            <a:r>
              <a:rPr sz="3200" spc="-30" dirty="0">
                <a:latin typeface="Calibri"/>
                <a:cs typeface="Calibri"/>
              </a:rPr>
              <a:t>make</a:t>
            </a:r>
            <a:r>
              <a:rPr sz="3200" dirty="0">
                <a:latin typeface="Calibri"/>
                <a:cs typeface="Calibri"/>
              </a:rPr>
              <a:t> a</a:t>
            </a:r>
            <a:r>
              <a:rPr sz="3200" spc="15" dirty="0">
                <a:latin typeface="Calibri"/>
                <a:cs typeface="Calibri"/>
              </a:rPr>
              <a:t> </a:t>
            </a:r>
            <a:r>
              <a:rPr sz="3200" spc="-15" dirty="0">
                <a:solidFill>
                  <a:srgbClr val="C00000"/>
                </a:solidFill>
                <a:latin typeface="Calibri"/>
                <a:cs typeface="Calibri"/>
              </a:rPr>
              <a:t>compromise</a:t>
            </a:r>
            <a:r>
              <a:rPr sz="3200" spc="10" dirty="0">
                <a:solidFill>
                  <a:srgbClr val="C00000"/>
                </a:solidFill>
                <a:latin typeface="Calibri"/>
                <a:cs typeface="Calibri"/>
              </a:rPr>
              <a:t> </a:t>
            </a:r>
            <a:r>
              <a:rPr sz="3200" dirty="0">
                <a:latin typeface="Calibri"/>
                <a:cs typeface="Calibri"/>
              </a:rPr>
              <a:t>and</a:t>
            </a:r>
            <a:r>
              <a:rPr sz="3200" spc="10" dirty="0">
                <a:latin typeface="Calibri"/>
                <a:cs typeface="Calibri"/>
              </a:rPr>
              <a:t> </a:t>
            </a:r>
            <a:r>
              <a:rPr sz="3200" spc="-25" dirty="0">
                <a:latin typeface="Calibri"/>
                <a:cs typeface="Calibri"/>
              </a:rPr>
              <a:t>to</a:t>
            </a:r>
            <a:r>
              <a:rPr sz="3200" spc="5" dirty="0">
                <a:latin typeface="Calibri"/>
                <a:cs typeface="Calibri"/>
              </a:rPr>
              <a:t> </a:t>
            </a:r>
            <a:r>
              <a:rPr sz="3200" spc="-20" dirty="0">
                <a:latin typeface="Calibri"/>
                <a:cs typeface="Calibri"/>
              </a:rPr>
              <a:t>exchange </a:t>
            </a:r>
            <a:r>
              <a:rPr sz="3200" spc="-15" dirty="0">
                <a:latin typeface="Calibri"/>
                <a:cs typeface="Calibri"/>
              </a:rPr>
              <a:t> </a:t>
            </a:r>
            <a:r>
              <a:rPr sz="3200" spc="-10" dirty="0">
                <a:solidFill>
                  <a:srgbClr val="0000CC"/>
                </a:solidFill>
                <a:latin typeface="Calibri"/>
                <a:cs typeface="Calibri"/>
              </a:rPr>
              <a:t>computing</a:t>
            </a:r>
            <a:r>
              <a:rPr sz="3200" spc="25" dirty="0">
                <a:solidFill>
                  <a:srgbClr val="0000CC"/>
                </a:solidFill>
                <a:latin typeface="Calibri"/>
                <a:cs typeface="Calibri"/>
              </a:rPr>
              <a:t> </a:t>
            </a:r>
            <a:r>
              <a:rPr sz="3200" spc="-5" dirty="0">
                <a:solidFill>
                  <a:srgbClr val="0000CC"/>
                </a:solidFill>
                <a:latin typeface="Calibri"/>
                <a:cs typeface="Calibri"/>
              </a:rPr>
              <a:t>time</a:t>
            </a:r>
            <a:r>
              <a:rPr sz="3200" spc="25" dirty="0">
                <a:solidFill>
                  <a:srgbClr val="0000CC"/>
                </a:solidFill>
                <a:latin typeface="Calibri"/>
                <a:cs typeface="Calibri"/>
              </a:rPr>
              <a:t> </a:t>
            </a:r>
            <a:r>
              <a:rPr sz="3200" spc="-30" dirty="0">
                <a:latin typeface="Calibri"/>
                <a:cs typeface="Calibri"/>
              </a:rPr>
              <a:t>for</a:t>
            </a:r>
            <a:r>
              <a:rPr sz="3200" spc="10" dirty="0">
                <a:latin typeface="Calibri"/>
                <a:cs typeface="Calibri"/>
              </a:rPr>
              <a:t> </a:t>
            </a:r>
            <a:r>
              <a:rPr sz="3200" dirty="0">
                <a:solidFill>
                  <a:srgbClr val="0000CC"/>
                </a:solidFill>
                <a:latin typeface="Calibri"/>
                <a:cs typeface="Calibri"/>
              </a:rPr>
              <a:t>memory</a:t>
            </a:r>
            <a:r>
              <a:rPr sz="3200" spc="15" dirty="0">
                <a:solidFill>
                  <a:srgbClr val="0000CC"/>
                </a:solidFill>
                <a:latin typeface="Calibri"/>
                <a:cs typeface="Calibri"/>
              </a:rPr>
              <a:t> </a:t>
            </a:r>
            <a:r>
              <a:rPr sz="3200" spc="-10" dirty="0">
                <a:latin typeface="Calibri"/>
                <a:cs typeface="Calibri"/>
              </a:rPr>
              <a:t>consumption</a:t>
            </a:r>
            <a:r>
              <a:rPr sz="3200" spc="25" dirty="0">
                <a:latin typeface="Calibri"/>
                <a:cs typeface="Calibri"/>
              </a:rPr>
              <a:t> </a:t>
            </a:r>
            <a:r>
              <a:rPr sz="3200" dirty="0">
                <a:latin typeface="Calibri"/>
                <a:cs typeface="Calibri"/>
              </a:rPr>
              <a:t>or vice</a:t>
            </a:r>
            <a:r>
              <a:rPr sz="3200" spc="-20" dirty="0">
                <a:latin typeface="Calibri"/>
                <a:cs typeface="Calibri"/>
              </a:rPr>
              <a:t> versa, </a:t>
            </a:r>
            <a:r>
              <a:rPr sz="3200" spc="-705" dirty="0">
                <a:latin typeface="Calibri"/>
                <a:cs typeface="Calibri"/>
              </a:rPr>
              <a:t> </a:t>
            </a:r>
            <a:r>
              <a:rPr sz="3200" spc="-5" dirty="0">
                <a:latin typeface="Calibri"/>
                <a:cs typeface="Calibri"/>
              </a:rPr>
              <a:t>depending</a:t>
            </a:r>
            <a:r>
              <a:rPr sz="3200" spc="20" dirty="0">
                <a:latin typeface="Calibri"/>
                <a:cs typeface="Calibri"/>
              </a:rPr>
              <a:t> </a:t>
            </a:r>
            <a:r>
              <a:rPr sz="3200" spc="-5" dirty="0">
                <a:latin typeface="Calibri"/>
                <a:cs typeface="Calibri"/>
              </a:rPr>
              <a:t>on </a:t>
            </a:r>
            <a:r>
              <a:rPr sz="3200" spc="-10" dirty="0">
                <a:latin typeface="Calibri"/>
                <a:cs typeface="Calibri"/>
              </a:rPr>
              <a:t>application.</a:t>
            </a:r>
            <a:endParaRPr sz="3200">
              <a:latin typeface="Calibri"/>
              <a:cs typeface="Calibri"/>
            </a:endParaRPr>
          </a:p>
        </p:txBody>
      </p:sp>
      <p:pic>
        <p:nvPicPr>
          <p:cNvPr id="4" name="object 4"/>
          <p:cNvPicPr/>
          <p:nvPr/>
        </p:nvPicPr>
        <p:blipFill>
          <a:blip r:embed="rId2" cstate="print"/>
          <a:stretch>
            <a:fillRect/>
          </a:stretch>
        </p:blipFill>
        <p:spPr>
          <a:xfrm>
            <a:off x="2438400" y="3276600"/>
            <a:ext cx="3429000" cy="2156460"/>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33</a:t>
            </a:fld>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4029710"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Asymptotic</a:t>
            </a:r>
            <a:r>
              <a:rPr sz="3600" spc="-95" dirty="0">
                <a:solidFill>
                  <a:srgbClr val="000099"/>
                </a:solidFill>
              </a:rPr>
              <a:t> </a:t>
            </a:r>
            <a:r>
              <a:rPr sz="3600" spc="-10" dirty="0">
                <a:solidFill>
                  <a:srgbClr val="000099"/>
                </a:solidFill>
              </a:rPr>
              <a:t>Notations</a:t>
            </a:r>
            <a:endParaRPr sz="3600"/>
          </a:p>
        </p:txBody>
      </p:sp>
      <p:sp>
        <p:nvSpPr>
          <p:cNvPr id="3" name="object 3"/>
          <p:cNvSpPr txBox="1"/>
          <p:nvPr/>
        </p:nvSpPr>
        <p:spPr>
          <a:xfrm>
            <a:off x="1526794" y="1150365"/>
            <a:ext cx="8766810" cy="1002030"/>
          </a:xfrm>
          <a:prstGeom prst="rect">
            <a:avLst/>
          </a:prstGeom>
        </p:spPr>
        <p:txBody>
          <a:bodyPr vert="horz" wrap="square" lIns="0" tIns="13335" rIns="0" bIns="0" rtlCol="0">
            <a:spAutoFit/>
          </a:bodyPr>
          <a:lstStyle/>
          <a:p>
            <a:pPr marL="355600" marR="5080" indent="-342900">
              <a:lnSpc>
                <a:spcPct val="100000"/>
              </a:lnSpc>
              <a:spcBef>
                <a:spcPts val="105"/>
              </a:spcBef>
              <a:buFont typeface="Arial MT"/>
              <a:buChar char="•"/>
              <a:tabLst>
                <a:tab pos="446405" algn="l"/>
                <a:tab pos="447040" algn="l"/>
              </a:tabLst>
            </a:pPr>
            <a:r>
              <a:rPr dirty="0"/>
              <a:t>	</a:t>
            </a:r>
            <a:r>
              <a:rPr sz="3200" spc="-145" dirty="0">
                <a:latin typeface="Calibri"/>
                <a:cs typeface="Calibri"/>
              </a:rPr>
              <a:t>To</a:t>
            </a:r>
            <a:r>
              <a:rPr sz="3200" spc="5" dirty="0">
                <a:latin typeface="Calibri"/>
                <a:cs typeface="Calibri"/>
              </a:rPr>
              <a:t> </a:t>
            </a:r>
            <a:r>
              <a:rPr sz="3200" spc="-15" dirty="0">
                <a:latin typeface="Calibri"/>
                <a:cs typeface="Calibri"/>
              </a:rPr>
              <a:t>compare</a:t>
            </a:r>
            <a:r>
              <a:rPr sz="3200" spc="-10" dirty="0">
                <a:latin typeface="Calibri"/>
                <a:cs typeface="Calibri"/>
              </a:rPr>
              <a:t> </a:t>
            </a:r>
            <a:r>
              <a:rPr sz="3200" spc="-25" dirty="0">
                <a:latin typeface="Calibri"/>
                <a:cs typeface="Calibri"/>
              </a:rPr>
              <a:t>orders</a:t>
            </a:r>
            <a:r>
              <a:rPr sz="3200" dirty="0">
                <a:latin typeface="Calibri"/>
                <a:cs typeface="Calibri"/>
              </a:rPr>
              <a:t> </a:t>
            </a:r>
            <a:r>
              <a:rPr sz="3200" spc="-5" dirty="0">
                <a:latin typeface="Calibri"/>
                <a:cs typeface="Calibri"/>
              </a:rPr>
              <a:t>of</a:t>
            </a:r>
            <a:r>
              <a:rPr sz="3200" spc="-10" dirty="0">
                <a:latin typeface="Calibri"/>
                <a:cs typeface="Calibri"/>
              </a:rPr>
              <a:t> growth,</a:t>
            </a:r>
            <a:r>
              <a:rPr sz="3200" spc="-15" dirty="0">
                <a:latin typeface="Calibri"/>
                <a:cs typeface="Calibri"/>
              </a:rPr>
              <a:t> we </a:t>
            </a:r>
            <a:r>
              <a:rPr sz="3200" dirty="0">
                <a:latin typeface="Calibri"/>
                <a:cs typeface="Calibri"/>
              </a:rPr>
              <a:t>mainly</a:t>
            </a:r>
            <a:r>
              <a:rPr sz="3200" spc="30" dirty="0">
                <a:latin typeface="Calibri"/>
                <a:cs typeface="Calibri"/>
              </a:rPr>
              <a:t> </a:t>
            </a:r>
            <a:r>
              <a:rPr sz="3200" spc="-5" dirty="0">
                <a:latin typeface="Calibri"/>
                <a:cs typeface="Calibri"/>
              </a:rPr>
              <a:t>use</a:t>
            </a:r>
            <a:r>
              <a:rPr sz="3200" spc="-15" dirty="0">
                <a:latin typeface="Calibri"/>
                <a:cs typeface="Calibri"/>
              </a:rPr>
              <a:t> </a:t>
            </a:r>
            <a:r>
              <a:rPr sz="3200" spc="-10" dirty="0">
                <a:latin typeface="Calibri"/>
                <a:cs typeface="Calibri"/>
              </a:rPr>
              <a:t>three </a:t>
            </a:r>
            <a:r>
              <a:rPr sz="3200" spc="-705" dirty="0">
                <a:latin typeface="Calibri"/>
                <a:cs typeface="Calibri"/>
              </a:rPr>
              <a:t> </a:t>
            </a:r>
            <a:r>
              <a:rPr sz="3200" spc="-10" dirty="0">
                <a:latin typeface="Calibri"/>
                <a:cs typeface="Calibri"/>
              </a:rPr>
              <a:t>notations.</a:t>
            </a:r>
            <a:endParaRPr sz="3200">
              <a:latin typeface="Calibri"/>
              <a:cs typeface="Calibri"/>
            </a:endParaRPr>
          </a:p>
        </p:txBody>
      </p:sp>
      <p:grpSp>
        <p:nvGrpSpPr>
          <p:cNvPr id="4" name="object 4"/>
          <p:cNvGrpSpPr/>
          <p:nvPr/>
        </p:nvGrpSpPr>
        <p:grpSpPr>
          <a:xfrm>
            <a:off x="4936235" y="1997964"/>
            <a:ext cx="4351020" cy="4351020"/>
            <a:chOff x="4936235" y="1997964"/>
            <a:chExt cx="4351020" cy="4351020"/>
          </a:xfrm>
        </p:grpSpPr>
        <p:sp>
          <p:nvSpPr>
            <p:cNvPr id="5" name="object 5"/>
            <p:cNvSpPr/>
            <p:nvPr/>
          </p:nvSpPr>
          <p:spPr>
            <a:xfrm>
              <a:off x="4936235" y="1997964"/>
              <a:ext cx="4351020" cy="4351020"/>
            </a:xfrm>
            <a:custGeom>
              <a:avLst/>
              <a:gdLst/>
              <a:ahLst/>
              <a:cxnLst/>
              <a:rect l="l" t="t" r="r" b="b"/>
              <a:pathLst>
                <a:path w="4351020" h="4351020">
                  <a:moveTo>
                    <a:pt x="2175510" y="0"/>
                  </a:moveTo>
                  <a:lnTo>
                    <a:pt x="0" y="2175510"/>
                  </a:lnTo>
                  <a:lnTo>
                    <a:pt x="2175510" y="4351020"/>
                  </a:lnTo>
                  <a:lnTo>
                    <a:pt x="4351020" y="2175510"/>
                  </a:lnTo>
                  <a:lnTo>
                    <a:pt x="2175510" y="0"/>
                  </a:lnTo>
                  <a:close/>
                </a:path>
              </a:pathLst>
            </a:custGeom>
            <a:solidFill>
              <a:srgbClr val="E8D0D0"/>
            </a:solidFill>
          </p:spPr>
          <p:txBody>
            <a:bodyPr wrap="square" lIns="0" tIns="0" rIns="0" bIns="0" rtlCol="0"/>
            <a:lstStyle/>
            <a:p>
              <a:endParaRPr/>
            </a:p>
          </p:txBody>
        </p:sp>
        <p:sp>
          <p:nvSpPr>
            <p:cNvPr id="6" name="object 6"/>
            <p:cNvSpPr/>
            <p:nvPr/>
          </p:nvSpPr>
          <p:spPr>
            <a:xfrm>
              <a:off x="5350001" y="2411730"/>
              <a:ext cx="1697989" cy="1696720"/>
            </a:xfrm>
            <a:custGeom>
              <a:avLst/>
              <a:gdLst/>
              <a:ahLst/>
              <a:cxnLst/>
              <a:rect l="l" t="t" r="r" b="b"/>
              <a:pathLst>
                <a:path w="1697990" h="1696720">
                  <a:moveTo>
                    <a:pt x="1415033" y="0"/>
                  </a:moveTo>
                  <a:lnTo>
                    <a:pt x="282701" y="0"/>
                  </a:lnTo>
                  <a:lnTo>
                    <a:pt x="236858" y="3701"/>
                  </a:lnTo>
                  <a:lnTo>
                    <a:pt x="193365" y="14417"/>
                  </a:lnTo>
                  <a:lnTo>
                    <a:pt x="152805" y="31563"/>
                  </a:lnTo>
                  <a:lnTo>
                    <a:pt x="115763" y="54559"/>
                  </a:lnTo>
                  <a:lnTo>
                    <a:pt x="82819" y="82819"/>
                  </a:lnTo>
                  <a:lnTo>
                    <a:pt x="54559" y="115763"/>
                  </a:lnTo>
                  <a:lnTo>
                    <a:pt x="31563" y="152805"/>
                  </a:lnTo>
                  <a:lnTo>
                    <a:pt x="14417" y="193365"/>
                  </a:lnTo>
                  <a:lnTo>
                    <a:pt x="3701" y="236858"/>
                  </a:lnTo>
                  <a:lnTo>
                    <a:pt x="0" y="282702"/>
                  </a:lnTo>
                  <a:lnTo>
                    <a:pt x="0" y="1413510"/>
                  </a:lnTo>
                  <a:lnTo>
                    <a:pt x="3701" y="1459353"/>
                  </a:lnTo>
                  <a:lnTo>
                    <a:pt x="14417" y="1502846"/>
                  </a:lnTo>
                  <a:lnTo>
                    <a:pt x="31563" y="1543406"/>
                  </a:lnTo>
                  <a:lnTo>
                    <a:pt x="54559" y="1580448"/>
                  </a:lnTo>
                  <a:lnTo>
                    <a:pt x="82819" y="1613392"/>
                  </a:lnTo>
                  <a:lnTo>
                    <a:pt x="115763" y="1641652"/>
                  </a:lnTo>
                  <a:lnTo>
                    <a:pt x="152805" y="1664648"/>
                  </a:lnTo>
                  <a:lnTo>
                    <a:pt x="193365" y="1681794"/>
                  </a:lnTo>
                  <a:lnTo>
                    <a:pt x="236858" y="1692510"/>
                  </a:lnTo>
                  <a:lnTo>
                    <a:pt x="282701" y="1696212"/>
                  </a:lnTo>
                  <a:lnTo>
                    <a:pt x="1415033" y="1696212"/>
                  </a:lnTo>
                  <a:lnTo>
                    <a:pt x="1460877" y="1692510"/>
                  </a:lnTo>
                  <a:lnTo>
                    <a:pt x="1504370" y="1681794"/>
                  </a:lnTo>
                  <a:lnTo>
                    <a:pt x="1544930" y="1664648"/>
                  </a:lnTo>
                  <a:lnTo>
                    <a:pt x="1581972" y="1641652"/>
                  </a:lnTo>
                  <a:lnTo>
                    <a:pt x="1614916" y="1613392"/>
                  </a:lnTo>
                  <a:lnTo>
                    <a:pt x="1643176" y="1580448"/>
                  </a:lnTo>
                  <a:lnTo>
                    <a:pt x="1666172" y="1543406"/>
                  </a:lnTo>
                  <a:lnTo>
                    <a:pt x="1683318" y="1502846"/>
                  </a:lnTo>
                  <a:lnTo>
                    <a:pt x="1694034" y="1459353"/>
                  </a:lnTo>
                  <a:lnTo>
                    <a:pt x="1697736" y="1413510"/>
                  </a:lnTo>
                  <a:lnTo>
                    <a:pt x="1697736" y="282702"/>
                  </a:lnTo>
                  <a:lnTo>
                    <a:pt x="1694034" y="236858"/>
                  </a:lnTo>
                  <a:lnTo>
                    <a:pt x="1683318" y="193365"/>
                  </a:lnTo>
                  <a:lnTo>
                    <a:pt x="1666172" y="152805"/>
                  </a:lnTo>
                  <a:lnTo>
                    <a:pt x="1643176" y="115763"/>
                  </a:lnTo>
                  <a:lnTo>
                    <a:pt x="1614916" y="82819"/>
                  </a:lnTo>
                  <a:lnTo>
                    <a:pt x="1581972" y="54559"/>
                  </a:lnTo>
                  <a:lnTo>
                    <a:pt x="1544930" y="31563"/>
                  </a:lnTo>
                  <a:lnTo>
                    <a:pt x="1504370" y="14417"/>
                  </a:lnTo>
                  <a:lnTo>
                    <a:pt x="1460877" y="3701"/>
                  </a:lnTo>
                  <a:lnTo>
                    <a:pt x="1415033" y="0"/>
                  </a:lnTo>
                  <a:close/>
                </a:path>
              </a:pathLst>
            </a:custGeom>
            <a:solidFill>
              <a:srgbClr val="C0504D"/>
            </a:solidFill>
          </p:spPr>
          <p:txBody>
            <a:bodyPr wrap="square" lIns="0" tIns="0" rIns="0" bIns="0" rtlCol="0"/>
            <a:lstStyle/>
            <a:p>
              <a:endParaRPr/>
            </a:p>
          </p:txBody>
        </p:sp>
        <p:sp>
          <p:nvSpPr>
            <p:cNvPr id="7" name="object 7"/>
            <p:cNvSpPr/>
            <p:nvPr/>
          </p:nvSpPr>
          <p:spPr>
            <a:xfrm>
              <a:off x="5350001" y="2411730"/>
              <a:ext cx="1697989" cy="1696720"/>
            </a:xfrm>
            <a:custGeom>
              <a:avLst/>
              <a:gdLst/>
              <a:ahLst/>
              <a:cxnLst/>
              <a:rect l="l" t="t" r="r" b="b"/>
              <a:pathLst>
                <a:path w="1697990" h="1696720">
                  <a:moveTo>
                    <a:pt x="0" y="282702"/>
                  </a:moveTo>
                  <a:lnTo>
                    <a:pt x="3701" y="236858"/>
                  </a:lnTo>
                  <a:lnTo>
                    <a:pt x="14417" y="193365"/>
                  </a:lnTo>
                  <a:lnTo>
                    <a:pt x="31563" y="152805"/>
                  </a:lnTo>
                  <a:lnTo>
                    <a:pt x="54559" y="115763"/>
                  </a:lnTo>
                  <a:lnTo>
                    <a:pt x="82819" y="82819"/>
                  </a:lnTo>
                  <a:lnTo>
                    <a:pt x="115763" y="54559"/>
                  </a:lnTo>
                  <a:lnTo>
                    <a:pt x="152805" y="31563"/>
                  </a:lnTo>
                  <a:lnTo>
                    <a:pt x="193365" y="14417"/>
                  </a:lnTo>
                  <a:lnTo>
                    <a:pt x="236858" y="3701"/>
                  </a:lnTo>
                  <a:lnTo>
                    <a:pt x="282701" y="0"/>
                  </a:lnTo>
                  <a:lnTo>
                    <a:pt x="1415033" y="0"/>
                  </a:lnTo>
                  <a:lnTo>
                    <a:pt x="1460877" y="3701"/>
                  </a:lnTo>
                  <a:lnTo>
                    <a:pt x="1504370" y="14417"/>
                  </a:lnTo>
                  <a:lnTo>
                    <a:pt x="1544930" y="31563"/>
                  </a:lnTo>
                  <a:lnTo>
                    <a:pt x="1581972" y="54559"/>
                  </a:lnTo>
                  <a:lnTo>
                    <a:pt x="1614916" y="82819"/>
                  </a:lnTo>
                  <a:lnTo>
                    <a:pt x="1643176" y="115763"/>
                  </a:lnTo>
                  <a:lnTo>
                    <a:pt x="1666172" y="152805"/>
                  </a:lnTo>
                  <a:lnTo>
                    <a:pt x="1683318" y="193365"/>
                  </a:lnTo>
                  <a:lnTo>
                    <a:pt x="1694034" y="236858"/>
                  </a:lnTo>
                  <a:lnTo>
                    <a:pt x="1697736" y="282702"/>
                  </a:lnTo>
                  <a:lnTo>
                    <a:pt x="1697736" y="1413510"/>
                  </a:lnTo>
                  <a:lnTo>
                    <a:pt x="1694034" y="1459353"/>
                  </a:lnTo>
                  <a:lnTo>
                    <a:pt x="1683318" y="1502846"/>
                  </a:lnTo>
                  <a:lnTo>
                    <a:pt x="1666172" y="1543406"/>
                  </a:lnTo>
                  <a:lnTo>
                    <a:pt x="1643176" y="1580448"/>
                  </a:lnTo>
                  <a:lnTo>
                    <a:pt x="1614916" y="1613392"/>
                  </a:lnTo>
                  <a:lnTo>
                    <a:pt x="1581972" y="1641652"/>
                  </a:lnTo>
                  <a:lnTo>
                    <a:pt x="1544930" y="1664648"/>
                  </a:lnTo>
                  <a:lnTo>
                    <a:pt x="1504370" y="1681794"/>
                  </a:lnTo>
                  <a:lnTo>
                    <a:pt x="1460877" y="1692510"/>
                  </a:lnTo>
                  <a:lnTo>
                    <a:pt x="1415033" y="1696212"/>
                  </a:lnTo>
                  <a:lnTo>
                    <a:pt x="282701" y="1696212"/>
                  </a:lnTo>
                  <a:lnTo>
                    <a:pt x="236858" y="1692510"/>
                  </a:lnTo>
                  <a:lnTo>
                    <a:pt x="193365" y="1681794"/>
                  </a:lnTo>
                  <a:lnTo>
                    <a:pt x="152805" y="1664648"/>
                  </a:lnTo>
                  <a:lnTo>
                    <a:pt x="115763" y="1641652"/>
                  </a:lnTo>
                  <a:lnTo>
                    <a:pt x="82819" y="1613392"/>
                  </a:lnTo>
                  <a:lnTo>
                    <a:pt x="54559" y="1580448"/>
                  </a:lnTo>
                  <a:lnTo>
                    <a:pt x="31563" y="1543406"/>
                  </a:lnTo>
                  <a:lnTo>
                    <a:pt x="14417" y="1502846"/>
                  </a:lnTo>
                  <a:lnTo>
                    <a:pt x="3701" y="1459353"/>
                  </a:lnTo>
                  <a:lnTo>
                    <a:pt x="0" y="1413510"/>
                  </a:lnTo>
                  <a:lnTo>
                    <a:pt x="0" y="282702"/>
                  </a:lnTo>
                  <a:close/>
                </a:path>
              </a:pathLst>
            </a:custGeom>
            <a:ln w="25908">
              <a:solidFill>
                <a:srgbClr val="FFFFFF"/>
              </a:solidFill>
            </a:ln>
          </p:spPr>
          <p:txBody>
            <a:bodyPr wrap="square" lIns="0" tIns="0" rIns="0" bIns="0" rtlCol="0"/>
            <a:lstStyle/>
            <a:p>
              <a:endParaRPr/>
            </a:p>
          </p:txBody>
        </p:sp>
      </p:grpSp>
      <p:sp>
        <p:nvSpPr>
          <p:cNvPr id="8" name="object 8"/>
          <p:cNvSpPr txBox="1"/>
          <p:nvPr/>
        </p:nvSpPr>
        <p:spPr>
          <a:xfrm>
            <a:off x="5633720" y="2797301"/>
            <a:ext cx="1129030" cy="842010"/>
          </a:xfrm>
          <a:prstGeom prst="rect">
            <a:avLst/>
          </a:prstGeom>
        </p:spPr>
        <p:txBody>
          <a:bodyPr vert="horz" wrap="square" lIns="0" tIns="12065" rIns="0" bIns="0" rtlCol="0">
            <a:spAutoFit/>
          </a:bodyPr>
          <a:lstStyle/>
          <a:p>
            <a:pPr algn="ctr">
              <a:lnSpc>
                <a:spcPts val="3215"/>
              </a:lnSpc>
              <a:spcBef>
                <a:spcPts val="95"/>
              </a:spcBef>
            </a:pPr>
            <a:r>
              <a:rPr sz="2800" spc="-5" dirty="0">
                <a:solidFill>
                  <a:srgbClr val="FFFFFF"/>
                </a:solidFill>
                <a:latin typeface="Calibri"/>
                <a:cs typeface="Calibri"/>
              </a:rPr>
              <a:t>O</a:t>
            </a:r>
            <a:endParaRPr sz="2800">
              <a:latin typeface="Calibri"/>
              <a:cs typeface="Calibri"/>
            </a:endParaRPr>
          </a:p>
          <a:p>
            <a:pPr algn="ctr">
              <a:lnSpc>
                <a:spcPts val="3215"/>
              </a:lnSpc>
            </a:pPr>
            <a:r>
              <a:rPr sz="2800" spc="-10" dirty="0">
                <a:solidFill>
                  <a:srgbClr val="FFFFFF"/>
                </a:solidFill>
                <a:latin typeface="Calibri"/>
                <a:cs typeface="Calibri"/>
              </a:rPr>
              <a:t>(big</a:t>
            </a:r>
            <a:r>
              <a:rPr sz="2800" spc="-60" dirty="0">
                <a:solidFill>
                  <a:srgbClr val="FFFFFF"/>
                </a:solidFill>
                <a:latin typeface="Calibri"/>
                <a:cs typeface="Calibri"/>
              </a:rPr>
              <a:t> </a:t>
            </a:r>
            <a:r>
              <a:rPr sz="2800" spc="-10" dirty="0">
                <a:solidFill>
                  <a:srgbClr val="FFFFFF"/>
                </a:solidFill>
                <a:latin typeface="Calibri"/>
                <a:cs typeface="Calibri"/>
              </a:rPr>
              <a:t>oh)</a:t>
            </a:r>
            <a:endParaRPr sz="2800">
              <a:latin typeface="Calibri"/>
              <a:cs typeface="Calibri"/>
            </a:endParaRPr>
          </a:p>
        </p:txBody>
      </p:sp>
      <p:grpSp>
        <p:nvGrpSpPr>
          <p:cNvPr id="9" name="object 9"/>
          <p:cNvGrpSpPr/>
          <p:nvPr/>
        </p:nvGrpSpPr>
        <p:grpSpPr>
          <a:xfrm>
            <a:off x="7165784" y="2398712"/>
            <a:ext cx="1722755" cy="1722755"/>
            <a:chOff x="7165784" y="2398712"/>
            <a:chExt cx="1722755" cy="1722755"/>
          </a:xfrm>
        </p:grpSpPr>
        <p:sp>
          <p:nvSpPr>
            <p:cNvPr id="10" name="object 10"/>
            <p:cNvSpPr/>
            <p:nvPr/>
          </p:nvSpPr>
          <p:spPr>
            <a:xfrm>
              <a:off x="7178801" y="2411729"/>
              <a:ext cx="1696720" cy="1696720"/>
            </a:xfrm>
            <a:custGeom>
              <a:avLst/>
              <a:gdLst/>
              <a:ahLst/>
              <a:cxnLst/>
              <a:rect l="l" t="t" r="r" b="b"/>
              <a:pathLst>
                <a:path w="1696720" h="1696720">
                  <a:moveTo>
                    <a:pt x="1413509" y="0"/>
                  </a:moveTo>
                  <a:lnTo>
                    <a:pt x="282701" y="0"/>
                  </a:lnTo>
                  <a:lnTo>
                    <a:pt x="236858" y="3701"/>
                  </a:lnTo>
                  <a:lnTo>
                    <a:pt x="193365" y="14417"/>
                  </a:lnTo>
                  <a:lnTo>
                    <a:pt x="152805" y="31563"/>
                  </a:lnTo>
                  <a:lnTo>
                    <a:pt x="115763" y="54559"/>
                  </a:lnTo>
                  <a:lnTo>
                    <a:pt x="82819" y="82819"/>
                  </a:lnTo>
                  <a:lnTo>
                    <a:pt x="54559" y="115763"/>
                  </a:lnTo>
                  <a:lnTo>
                    <a:pt x="31563" y="152805"/>
                  </a:lnTo>
                  <a:lnTo>
                    <a:pt x="14417" y="193365"/>
                  </a:lnTo>
                  <a:lnTo>
                    <a:pt x="3701" y="236858"/>
                  </a:lnTo>
                  <a:lnTo>
                    <a:pt x="0" y="282702"/>
                  </a:lnTo>
                  <a:lnTo>
                    <a:pt x="0" y="1413510"/>
                  </a:lnTo>
                  <a:lnTo>
                    <a:pt x="3701" y="1459353"/>
                  </a:lnTo>
                  <a:lnTo>
                    <a:pt x="14417" y="1502846"/>
                  </a:lnTo>
                  <a:lnTo>
                    <a:pt x="31563" y="1543406"/>
                  </a:lnTo>
                  <a:lnTo>
                    <a:pt x="54559" y="1580448"/>
                  </a:lnTo>
                  <a:lnTo>
                    <a:pt x="82819" y="1613392"/>
                  </a:lnTo>
                  <a:lnTo>
                    <a:pt x="115763" y="1641652"/>
                  </a:lnTo>
                  <a:lnTo>
                    <a:pt x="152805" y="1664648"/>
                  </a:lnTo>
                  <a:lnTo>
                    <a:pt x="193365" y="1681794"/>
                  </a:lnTo>
                  <a:lnTo>
                    <a:pt x="236858" y="1692510"/>
                  </a:lnTo>
                  <a:lnTo>
                    <a:pt x="282701" y="1696212"/>
                  </a:lnTo>
                  <a:lnTo>
                    <a:pt x="1413509" y="1696212"/>
                  </a:lnTo>
                  <a:lnTo>
                    <a:pt x="1459353" y="1692510"/>
                  </a:lnTo>
                  <a:lnTo>
                    <a:pt x="1502846" y="1681794"/>
                  </a:lnTo>
                  <a:lnTo>
                    <a:pt x="1543406" y="1664648"/>
                  </a:lnTo>
                  <a:lnTo>
                    <a:pt x="1580448" y="1641652"/>
                  </a:lnTo>
                  <a:lnTo>
                    <a:pt x="1613392" y="1613392"/>
                  </a:lnTo>
                  <a:lnTo>
                    <a:pt x="1641652" y="1580448"/>
                  </a:lnTo>
                  <a:lnTo>
                    <a:pt x="1664648" y="1543406"/>
                  </a:lnTo>
                  <a:lnTo>
                    <a:pt x="1681794" y="1502846"/>
                  </a:lnTo>
                  <a:lnTo>
                    <a:pt x="1692510" y="1459353"/>
                  </a:lnTo>
                  <a:lnTo>
                    <a:pt x="1696212" y="1413510"/>
                  </a:lnTo>
                  <a:lnTo>
                    <a:pt x="1696212" y="282702"/>
                  </a:lnTo>
                  <a:lnTo>
                    <a:pt x="1692510" y="236858"/>
                  </a:lnTo>
                  <a:lnTo>
                    <a:pt x="1681794" y="193365"/>
                  </a:lnTo>
                  <a:lnTo>
                    <a:pt x="1664648" y="152805"/>
                  </a:lnTo>
                  <a:lnTo>
                    <a:pt x="1641652" y="115763"/>
                  </a:lnTo>
                  <a:lnTo>
                    <a:pt x="1613392" y="82819"/>
                  </a:lnTo>
                  <a:lnTo>
                    <a:pt x="1580448" y="54559"/>
                  </a:lnTo>
                  <a:lnTo>
                    <a:pt x="1543406" y="31563"/>
                  </a:lnTo>
                  <a:lnTo>
                    <a:pt x="1502846" y="14417"/>
                  </a:lnTo>
                  <a:lnTo>
                    <a:pt x="1459353" y="3701"/>
                  </a:lnTo>
                  <a:lnTo>
                    <a:pt x="1413509" y="0"/>
                  </a:lnTo>
                  <a:close/>
                </a:path>
              </a:pathLst>
            </a:custGeom>
            <a:solidFill>
              <a:srgbClr val="BD8351"/>
            </a:solidFill>
          </p:spPr>
          <p:txBody>
            <a:bodyPr wrap="square" lIns="0" tIns="0" rIns="0" bIns="0" rtlCol="0"/>
            <a:lstStyle/>
            <a:p>
              <a:endParaRPr/>
            </a:p>
          </p:txBody>
        </p:sp>
        <p:sp>
          <p:nvSpPr>
            <p:cNvPr id="11" name="object 11"/>
            <p:cNvSpPr/>
            <p:nvPr/>
          </p:nvSpPr>
          <p:spPr>
            <a:xfrm>
              <a:off x="7178801" y="2411729"/>
              <a:ext cx="1696720" cy="1696720"/>
            </a:xfrm>
            <a:custGeom>
              <a:avLst/>
              <a:gdLst/>
              <a:ahLst/>
              <a:cxnLst/>
              <a:rect l="l" t="t" r="r" b="b"/>
              <a:pathLst>
                <a:path w="1696720" h="1696720">
                  <a:moveTo>
                    <a:pt x="0" y="282702"/>
                  </a:moveTo>
                  <a:lnTo>
                    <a:pt x="3701" y="236858"/>
                  </a:lnTo>
                  <a:lnTo>
                    <a:pt x="14417" y="193365"/>
                  </a:lnTo>
                  <a:lnTo>
                    <a:pt x="31563" y="152805"/>
                  </a:lnTo>
                  <a:lnTo>
                    <a:pt x="54559" y="115763"/>
                  </a:lnTo>
                  <a:lnTo>
                    <a:pt x="82819" y="82819"/>
                  </a:lnTo>
                  <a:lnTo>
                    <a:pt x="115763" y="54559"/>
                  </a:lnTo>
                  <a:lnTo>
                    <a:pt x="152805" y="31563"/>
                  </a:lnTo>
                  <a:lnTo>
                    <a:pt x="193365" y="14417"/>
                  </a:lnTo>
                  <a:lnTo>
                    <a:pt x="236858" y="3701"/>
                  </a:lnTo>
                  <a:lnTo>
                    <a:pt x="282701" y="0"/>
                  </a:lnTo>
                  <a:lnTo>
                    <a:pt x="1413509" y="0"/>
                  </a:lnTo>
                  <a:lnTo>
                    <a:pt x="1459353" y="3701"/>
                  </a:lnTo>
                  <a:lnTo>
                    <a:pt x="1502846" y="14417"/>
                  </a:lnTo>
                  <a:lnTo>
                    <a:pt x="1543406" y="31563"/>
                  </a:lnTo>
                  <a:lnTo>
                    <a:pt x="1580448" y="54559"/>
                  </a:lnTo>
                  <a:lnTo>
                    <a:pt x="1613392" y="82819"/>
                  </a:lnTo>
                  <a:lnTo>
                    <a:pt x="1641652" y="115763"/>
                  </a:lnTo>
                  <a:lnTo>
                    <a:pt x="1664648" y="152805"/>
                  </a:lnTo>
                  <a:lnTo>
                    <a:pt x="1681794" y="193365"/>
                  </a:lnTo>
                  <a:lnTo>
                    <a:pt x="1692510" y="236858"/>
                  </a:lnTo>
                  <a:lnTo>
                    <a:pt x="1696212" y="282702"/>
                  </a:lnTo>
                  <a:lnTo>
                    <a:pt x="1696212" y="1413510"/>
                  </a:lnTo>
                  <a:lnTo>
                    <a:pt x="1692510" y="1459353"/>
                  </a:lnTo>
                  <a:lnTo>
                    <a:pt x="1681794" y="1502846"/>
                  </a:lnTo>
                  <a:lnTo>
                    <a:pt x="1664648" y="1543406"/>
                  </a:lnTo>
                  <a:lnTo>
                    <a:pt x="1641652" y="1580448"/>
                  </a:lnTo>
                  <a:lnTo>
                    <a:pt x="1613392" y="1613392"/>
                  </a:lnTo>
                  <a:lnTo>
                    <a:pt x="1580448" y="1641652"/>
                  </a:lnTo>
                  <a:lnTo>
                    <a:pt x="1543406" y="1664648"/>
                  </a:lnTo>
                  <a:lnTo>
                    <a:pt x="1502846" y="1681794"/>
                  </a:lnTo>
                  <a:lnTo>
                    <a:pt x="1459353" y="1692510"/>
                  </a:lnTo>
                  <a:lnTo>
                    <a:pt x="1413509" y="1696212"/>
                  </a:lnTo>
                  <a:lnTo>
                    <a:pt x="282701" y="1696212"/>
                  </a:lnTo>
                  <a:lnTo>
                    <a:pt x="236858" y="1692510"/>
                  </a:lnTo>
                  <a:lnTo>
                    <a:pt x="193365" y="1681794"/>
                  </a:lnTo>
                  <a:lnTo>
                    <a:pt x="152805" y="1664648"/>
                  </a:lnTo>
                  <a:lnTo>
                    <a:pt x="115763" y="1641652"/>
                  </a:lnTo>
                  <a:lnTo>
                    <a:pt x="82819" y="1613392"/>
                  </a:lnTo>
                  <a:lnTo>
                    <a:pt x="54559" y="1580448"/>
                  </a:lnTo>
                  <a:lnTo>
                    <a:pt x="31563" y="1543406"/>
                  </a:lnTo>
                  <a:lnTo>
                    <a:pt x="14417" y="1502846"/>
                  </a:lnTo>
                  <a:lnTo>
                    <a:pt x="3701" y="1459353"/>
                  </a:lnTo>
                  <a:lnTo>
                    <a:pt x="0" y="1413510"/>
                  </a:lnTo>
                  <a:lnTo>
                    <a:pt x="0" y="282702"/>
                  </a:lnTo>
                  <a:close/>
                </a:path>
              </a:pathLst>
            </a:custGeom>
            <a:ln w="25908">
              <a:solidFill>
                <a:srgbClr val="FFFFFF"/>
              </a:solidFill>
            </a:ln>
          </p:spPr>
          <p:txBody>
            <a:bodyPr wrap="square" lIns="0" tIns="0" rIns="0" bIns="0" rtlCol="0"/>
            <a:lstStyle/>
            <a:p>
              <a:endParaRPr/>
            </a:p>
          </p:txBody>
        </p:sp>
      </p:grpSp>
      <p:sp>
        <p:nvSpPr>
          <p:cNvPr id="12" name="object 12"/>
          <p:cNvSpPr txBox="1"/>
          <p:nvPr/>
        </p:nvSpPr>
        <p:spPr>
          <a:xfrm>
            <a:off x="7469505" y="2601848"/>
            <a:ext cx="1111885" cy="1231900"/>
          </a:xfrm>
          <a:prstGeom prst="rect">
            <a:avLst/>
          </a:prstGeom>
        </p:spPr>
        <p:txBody>
          <a:bodyPr vert="horz" wrap="square" lIns="0" tIns="12065" rIns="0" bIns="0" rtlCol="0">
            <a:spAutoFit/>
          </a:bodyPr>
          <a:lstStyle/>
          <a:p>
            <a:pPr marL="2540" algn="ctr">
              <a:lnSpc>
                <a:spcPts val="3215"/>
              </a:lnSpc>
              <a:spcBef>
                <a:spcPts val="95"/>
              </a:spcBef>
            </a:pPr>
            <a:r>
              <a:rPr sz="2800" spc="-5" dirty="0">
                <a:solidFill>
                  <a:srgbClr val="FFFFFF"/>
                </a:solidFill>
                <a:latin typeface="Calibri"/>
                <a:cs typeface="Calibri"/>
              </a:rPr>
              <a:t>Ω</a:t>
            </a:r>
            <a:endParaRPr sz="2800">
              <a:latin typeface="Calibri"/>
              <a:cs typeface="Calibri"/>
            </a:endParaRPr>
          </a:p>
          <a:p>
            <a:pPr marL="12700" marR="5080" indent="1270" algn="ctr">
              <a:lnSpc>
                <a:spcPts val="3070"/>
              </a:lnSpc>
              <a:spcBef>
                <a:spcPts val="200"/>
              </a:spcBef>
            </a:pPr>
            <a:r>
              <a:rPr sz="2800" spc="-10" dirty="0">
                <a:solidFill>
                  <a:srgbClr val="FFFFFF"/>
                </a:solidFill>
                <a:latin typeface="Calibri"/>
                <a:cs typeface="Calibri"/>
              </a:rPr>
              <a:t>(big </a:t>
            </a:r>
            <a:r>
              <a:rPr sz="2800" spc="-5" dirty="0">
                <a:solidFill>
                  <a:srgbClr val="FFFFFF"/>
                </a:solidFill>
                <a:latin typeface="Calibri"/>
                <a:cs typeface="Calibri"/>
              </a:rPr>
              <a:t> </a:t>
            </a:r>
            <a:r>
              <a:rPr sz="2800" spc="-10" dirty="0">
                <a:solidFill>
                  <a:srgbClr val="FFFFFF"/>
                </a:solidFill>
                <a:latin typeface="Calibri"/>
                <a:cs typeface="Calibri"/>
              </a:rPr>
              <a:t>ome</a:t>
            </a:r>
            <a:r>
              <a:rPr sz="2800" spc="-55" dirty="0">
                <a:solidFill>
                  <a:srgbClr val="FFFFFF"/>
                </a:solidFill>
                <a:latin typeface="Calibri"/>
                <a:cs typeface="Calibri"/>
              </a:rPr>
              <a:t>g</a:t>
            </a:r>
            <a:r>
              <a:rPr sz="2800" spc="-5" dirty="0">
                <a:solidFill>
                  <a:srgbClr val="FFFFFF"/>
                </a:solidFill>
                <a:latin typeface="Calibri"/>
                <a:cs typeface="Calibri"/>
              </a:rPr>
              <a:t>a)</a:t>
            </a:r>
            <a:endParaRPr sz="2800">
              <a:latin typeface="Calibri"/>
              <a:cs typeface="Calibri"/>
            </a:endParaRPr>
          </a:p>
        </p:txBody>
      </p:sp>
      <p:grpSp>
        <p:nvGrpSpPr>
          <p:cNvPr id="13" name="object 13"/>
          <p:cNvGrpSpPr/>
          <p:nvPr/>
        </p:nvGrpSpPr>
        <p:grpSpPr>
          <a:xfrm>
            <a:off x="5336984" y="4225988"/>
            <a:ext cx="1724025" cy="1724025"/>
            <a:chOff x="5336984" y="4225988"/>
            <a:chExt cx="1724025" cy="1724025"/>
          </a:xfrm>
        </p:grpSpPr>
        <p:sp>
          <p:nvSpPr>
            <p:cNvPr id="14" name="object 14"/>
            <p:cNvSpPr/>
            <p:nvPr/>
          </p:nvSpPr>
          <p:spPr>
            <a:xfrm>
              <a:off x="5350001" y="4239006"/>
              <a:ext cx="1697989" cy="1697989"/>
            </a:xfrm>
            <a:custGeom>
              <a:avLst/>
              <a:gdLst/>
              <a:ahLst/>
              <a:cxnLst/>
              <a:rect l="l" t="t" r="r" b="b"/>
              <a:pathLst>
                <a:path w="1697990" h="1697989">
                  <a:moveTo>
                    <a:pt x="1414779" y="0"/>
                  </a:moveTo>
                  <a:lnTo>
                    <a:pt x="282956" y="0"/>
                  </a:lnTo>
                  <a:lnTo>
                    <a:pt x="237074" y="3705"/>
                  </a:lnTo>
                  <a:lnTo>
                    <a:pt x="193543" y="14431"/>
                  </a:lnTo>
                  <a:lnTo>
                    <a:pt x="152948" y="31594"/>
                  </a:lnTo>
                  <a:lnTo>
                    <a:pt x="115872" y="54612"/>
                  </a:lnTo>
                  <a:lnTo>
                    <a:pt x="82899" y="82899"/>
                  </a:lnTo>
                  <a:lnTo>
                    <a:pt x="54612" y="115872"/>
                  </a:lnTo>
                  <a:lnTo>
                    <a:pt x="31594" y="152948"/>
                  </a:lnTo>
                  <a:lnTo>
                    <a:pt x="14431" y="193543"/>
                  </a:lnTo>
                  <a:lnTo>
                    <a:pt x="3705" y="237074"/>
                  </a:lnTo>
                  <a:lnTo>
                    <a:pt x="0" y="282956"/>
                  </a:lnTo>
                  <a:lnTo>
                    <a:pt x="0" y="1414767"/>
                  </a:lnTo>
                  <a:lnTo>
                    <a:pt x="3705" y="1460667"/>
                  </a:lnTo>
                  <a:lnTo>
                    <a:pt x="14431" y="1504209"/>
                  </a:lnTo>
                  <a:lnTo>
                    <a:pt x="31594" y="1544810"/>
                  </a:lnTo>
                  <a:lnTo>
                    <a:pt x="54612" y="1581887"/>
                  </a:lnTo>
                  <a:lnTo>
                    <a:pt x="82899" y="1614858"/>
                  </a:lnTo>
                  <a:lnTo>
                    <a:pt x="115872" y="1643141"/>
                  </a:lnTo>
                  <a:lnTo>
                    <a:pt x="152948" y="1666152"/>
                  </a:lnTo>
                  <a:lnTo>
                    <a:pt x="193543" y="1683310"/>
                  </a:lnTo>
                  <a:lnTo>
                    <a:pt x="237074" y="1694032"/>
                  </a:lnTo>
                  <a:lnTo>
                    <a:pt x="282956" y="1697736"/>
                  </a:lnTo>
                  <a:lnTo>
                    <a:pt x="1414779" y="1697736"/>
                  </a:lnTo>
                  <a:lnTo>
                    <a:pt x="1460661" y="1694032"/>
                  </a:lnTo>
                  <a:lnTo>
                    <a:pt x="1504192" y="1683310"/>
                  </a:lnTo>
                  <a:lnTo>
                    <a:pt x="1544787" y="1666152"/>
                  </a:lnTo>
                  <a:lnTo>
                    <a:pt x="1581863" y="1643141"/>
                  </a:lnTo>
                  <a:lnTo>
                    <a:pt x="1614836" y="1614858"/>
                  </a:lnTo>
                  <a:lnTo>
                    <a:pt x="1643123" y="1581887"/>
                  </a:lnTo>
                  <a:lnTo>
                    <a:pt x="1666141" y="1544810"/>
                  </a:lnTo>
                  <a:lnTo>
                    <a:pt x="1683304" y="1504209"/>
                  </a:lnTo>
                  <a:lnTo>
                    <a:pt x="1694030" y="1460667"/>
                  </a:lnTo>
                  <a:lnTo>
                    <a:pt x="1697736" y="1414767"/>
                  </a:lnTo>
                  <a:lnTo>
                    <a:pt x="1697736" y="282956"/>
                  </a:lnTo>
                  <a:lnTo>
                    <a:pt x="1694030" y="237074"/>
                  </a:lnTo>
                  <a:lnTo>
                    <a:pt x="1683304" y="193543"/>
                  </a:lnTo>
                  <a:lnTo>
                    <a:pt x="1666141" y="152948"/>
                  </a:lnTo>
                  <a:lnTo>
                    <a:pt x="1643123" y="115872"/>
                  </a:lnTo>
                  <a:lnTo>
                    <a:pt x="1614836" y="82899"/>
                  </a:lnTo>
                  <a:lnTo>
                    <a:pt x="1581863" y="54612"/>
                  </a:lnTo>
                  <a:lnTo>
                    <a:pt x="1544787" y="31594"/>
                  </a:lnTo>
                  <a:lnTo>
                    <a:pt x="1504192" y="14431"/>
                  </a:lnTo>
                  <a:lnTo>
                    <a:pt x="1460661" y="3705"/>
                  </a:lnTo>
                  <a:lnTo>
                    <a:pt x="1414779" y="0"/>
                  </a:lnTo>
                  <a:close/>
                </a:path>
              </a:pathLst>
            </a:custGeom>
            <a:solidFill>
              <a:srgbClr val="BCB154"/>
            </a:solidFill>
          </p:spPr>
          <p:txBody>
            <a:bodyPr wrap="square" lIns="0" tIns="0" rIns="0" bIns="0" rtlCol="0"/>
            <a:lstStyle/>
            <a:p>
              <a:endParaRPr/>
            </a:p>
          </p:txBody>
        </p:sp>
        <p:sp>
          <p:nvSpPr>
            <p:cNvPr id="15" name="object 15"/>
            <p:cNvSpPr/>
            <p:nvPr/>
          </p:nvSpPr>
          <p:spPr>
            <a:xfrm>
              <a:off x="5350001" y="4239006"/>
              <a:ext cx="1697989" cy="1697989"/>
            </a:xfrm>
            <a:custGeom>
              <a:avLst/>
              <a:gdLst/>
              <a:ahLst/>
              <a:cxnLst/>
              <a:rect l="l" t="t" r="r" b="b"/>
              <a:pathLst>
                <a:path w="1697990" h="1697989">
                  <a:moveTo>
                    <a:pt x="0" y="282956"/>
                  </a:moveTo>
                  <a:lnTo>
                    <a:pt x="3705" y="237074"/>
                  </a:lnTo>
                  <a:lnTo>
                    <a:pt x="14431" y="193543"/>
                  </a:lnTo>
                  <a:lnTo>
                    <a:pt x="31594" y="152948"/>
                  </a:lnTo>
                  <a:lnTo>
                    <a:pt x="54612" y="115872"/>
                  </a:lnTo>
                  <a:lnTo>
                    <a:pt x="82899" y="82899"/>
                  </a:lnTo>
                  <a:lnTo>
                    <a:pt x="115872" y="54612"/>
                  </a:lnTo>
                  <a:lnTo>
                    <a:pt x="152948" y="31594"/>
                  </a:lnTo>
                  <a:lnTo>
                    <a:pt x="193543" y="14431"/>
                  </a:lnTo>
                  <a:lnTo>
                    <a:pt x="237074" y="3705"/>
                  </a:lnTo>
                  <a:lnTo>
                    <a:pt x="282956" y="0"/>
                  </a:lnTo>
                  <a:lnTo>
                    <a:pt x="1414779" y="0"/>
                  </a:lnTo>
                  <a:lnTo>
                    <a:pt x="1460661" y="3705"/>
                  </a:lnTo>
                  <a:lnTo>
                    <a:pt x="1504192" y="14431"/>
                  </a:lnTo>
                  <a:lnTo>
                    <a:pt x="1544787" y="31594"/>
                  </a:lnTo>
                  <a:lnTo>
                    <a:pt x="1581863" y="54612"/>
                  </a:lnTo>
                  <a:lnTo>
                    <a:pt x="1614836" y="82899"/>
                  </a:lnTo>
                  <a:lnTo>
                    <a:pt x="1643123" y="115872"/>
                  </a:lnTo>
                  <a:lnTo>
                    <a:pt x="1666141" y="152948"/>
                  </a:lnTo>
                  <a:lnTo>
                    <a:pt x="1683304" y="193543"/>
                  </a:lnTo>
                  <a:lnTo>
                    <a:pt x="1694030" y="237074"/>
                  </a:lnTo>
                  <a:lnTo>
                    <a:pt x="1697736" y="282956"/>
                  </a:lnTo>
                  <a:lnTo>
                    <a:pt x="1697736" y="1414767"/>
                  </a:lnTo>
                  <a:lnTo>
                    <a:pt x="1694030" y="1460667"/>
                  </a:lnTo>
                  <a:lnTo>
                    <a:pt x="1683304" y="1504209"/>
                  </a:lnTo>
                  <a:lnTo>
                    <a:pt x="1666141" y="1544810"/>
                  </a:lnTo>
                  <a:lnTo>
                    <a:pt x="1643123" y="1581887"/>
                  </a:lnTo>
                  <a:lnTo>
                    <a:pt x="1614836" y="1614858"/>
                  </a:lnTo>
                  <a:lnTo>
                    <a:pt x="1581863" y="1643141"/>
                  </a:lnTo>
                  <a:lnTo>
                    <a:pt x="1544787" y="1666152"/>
                  </a:lnTo>
                  <a:lnTo>
                    <a:pt x="1504192" y="1683310"/>
                  </a:lnTo>
                  <a:lnTo>
                    <a:pt x="1460661" y="1694032"/>
                  </a:lnTo>
                  <a:lnTo>
                    <a:pt x="1414779" y="1697736"/>
                  </a:lnTo>
                  <a:lnTo>
                    <a:pt x="282956" y="1697736"/>
                  </a:lnTo>
                  <a:lnTo>
                    <a:pt x="237074" y="1694032"/>
                  </a:lnTo>
                  <a:lnTo>
                    <a:pt x="193543" y="1683310"/>
                  </a:lnTo>
                  <a:lnTo>
                    <a:pt x="152948" y="1666152"/>
                  </a:lnTo>
                  <a:lnTo>
                    <a:pt x="115872" y="1643141"/>
                  </a:lnTo>
                  <a:lnTo>
                    <a:pt x="82899" y="1614858"/>
                  </a:lnTo>
                  <a:lnTo>
                    <a:pt x="54612" y="1581887"/>
                  </a:lnTo>
                  <a:lnTo>
                    <a:pt x="31594" y="1544810"/>
                  </a:lnTo>
                  <a:lnTo>
                    <a:pt x="14431" y="1504209"/>
                  </a:lnTo>
                  <a:lnTo>
                    <a:pt x="3705" y="1460667"/>
                  </a:lnTo>
                  <a:lnTo>
                    <a:pt x="0" y="1414767"/>
                  </a:lnTo>
                  <a:lnTo>
                    <a:pt x="0" y="282956"/>
                  </a:lnTo>
                  <a:close/>
                </a:path>
              </a:pathLst>
            </a:custGeom>
            <a:ln w="25908">
              <a:solidFill>
                <a:srgbClr val="FFFFFF"/>
              </a:solidFill>
            </a:ln>
          </p:spPr>
          <p:txBody>
            <a:bodyPr wrap="square" lIns="0" tIns="0" rIns="0" bIns="0" rtlCol="0"/>
            <a:lstStyle/>
            <a:p>
              <a:endParaRPr/>
            </a:p>
          </p:txBody>
        </p:sp>
      </p:grpSp>
      <p:sp>
        <p:nvSpPr>
          <p:cNvPr id="16" name="object 16"/>
          <p:cNvSpPr txBox="1"/>
          <p:nvPr/>
        </p:nvSpPr>
        <p:spPr>
          <a:xfrm>
            <a:off x="5749544" y="4430014"/>
            <a:ext cx="897890" cy="1231900"/>
          </a:xfrm>
          <a:prstGeom prst="rect">
            <a:avLst/>
          </a:prstGeom>
        </p:spPr>
        <p:txBody>
          <a:bodyPr vert="horz" wrap="square" lIns="0" tIns="12065" rIns="0" bIns="0" rtlCol="0">
            <a:spAutoFit/>
          </a:bodyPr>
          <a:lstStyle/>
          <a:p>
            <a:pPr algn="ctr">
              <a:lnSpc>
                <a:spcPts val="3215"/>
              </a:lnSpc>
              <a:spcBef>
                <a:spcPts val="95"/>
              </a:spcBef>
            </a:pPr>
            <a:r>
              <a:rPr sz="2800" spc="-5" dirty="0">
                <a:solidFill>
                  <a:srgbClr val="FFFFFF"/>
                </a:solidFill>
                <a:latin typeface="Calibri"/>
                <a:cs typeface="Calibri"/>
              </a:rPr>
              <a:t>Θ</a:t>
            </a:r>
            <a:endParaRPr sz="2800">
              <a:latin typeface="Calibri"/>
              <a:cs typeface="Calibri"/>
            </a:endParaRPr>
          </a:p>
          <a:p>
            <a:pPr marL="12700" marR="5080" indent="81280" algn="ctr">
              <a:lnSpc>
                <a:spcPts val="3070"/>
              </a:lnSpc>
              <a:spcBef>
                <a:spcPts val="200"/>
              </a:spcBef>
            </a:pPr>
            <a:r>
              <a:rPr sz="2800" spc="-10" dirty="0">
                <a:solidFill>
                  <a:srgbClr val="FFFFFF"/>
                </a:solidFill>
                <a:latin typeface="Calibri"/>
                <a:cs typeface="Calibri"/>
              </a:rPr>
              <a:t>(big </a:t>
            </a:r>
            <a:r>
              <a:rPr sz="2800" spc="-5" dirty="0">
                <a:solidFill>
                  <a:srgbClr val="FFFFFF"/>
                </a:solidFill>
                <a:latin typeface="Calibri"/>
                <a:cs typeface="Calibri"/>
              </a:rPr>
              <a:t> th</a:t>
            </a:r>
            <a:r>
              <a:rPr sz="2800" spc="-25" dirty="0">
                <a:solidFill>
                  <a:srgbClr val="FFFFFF"/>
                </a:solidFill>
                <a:latin typeface="Calibri"/>
                <a:cs typeface="Calibri"/>
              </a:rPr>
              <a:t>e</a:t>
            </a:r>
            <a:r>
              <a:rPr sz="2800" spc="-45" dirty="0">
                <a:solidFill>
                  <a:srgbClr val="FFFFFF"/>
                </a:solidFill>
                <a:latin typeface="Calibri"/>
                <a:cs typeface="Calibri"/>
              </a:rPr>
              <a:t>t</a:t>
            </a:r>
            <a:r>
              <a:rPr sz="2800" spc="-5" dirty="0">
                <a:solidFill>
                  <a:srgbClr val="FFFFFF"/>
                </a:solidFill>
                <a:latin typeface="Calibri"/>
                <a:cs typeface="Calibri"/>
              </a:rPr>
              <a:t>a)</a:t>
            </a:r>
            <a:endParaRPr sz="2800">
              <a:latin typeface="Calibri"/>
              <a:cs typeface="Calibri"/>
            </a:endParaRPr>
          </a:p>
        </p:txBody>
      </p:sp>
      <p:grpSp>
        <p:nvGrpSpPr>
          <p:cNvPr id="17" name="object 17"/>
          <p:cNvGrpSpPr/>
          <p:nvPr/>
        </p:nvGrpSpPr>
        <p:grpSpPr>
          <a:xfrm>
            <a:off x="7165847" y="4226052"/>
            <a:ext cx="1722120" cy="1724025"/>
            <a:chOff x="7165847" y="4226052"/>
            <a:chExt cx="1722120" cy="1724025"/>
          </a:xfrm>
        </p:grpSpPr>
        <p:sp>
          <p:nvSpPr>
            <p:cNvPr id="18" name="object 18"/>
            <p:cNvSpPr/>
            <p:nvPr/>
          </p:nvSpPr>
          <p:spPr>
            <a:xfrm>
              <a:off x="7178801" y="4239006"/>
              <a:ext cx="1696720" cy="1697989"/>
            </a:xfrm>
            <a:custGeom>
              <a:avLst/>
              <a:gdLst/>
              <a:ahLst/>
              <a:cxnLst/>
              <a:rect l="l" t="t" r="r" b="b"/>
              <a:pathLst>
                <a:path w="1696720" h="1697989">
                  <a:moveTo>
                    <a:pt x="1413509" y="0"/>
                  </a:moveTo>
                  <a:lnTo>
                    <a:pt x="282701" y="0"/>
                  </a:lnTo>
                  <a:lnTo>
                    <a:pt x="236858" y="3701"/>
                  </a:lnTo>
                  <a:lnTo>
                    <a:pt x="193365" y="14417"/>
                  </a:lnTo>
                  <a:lnTo>
                    <a:pt x="152805" y="31563"/>
                  </a:lnTo>
                  <a:lnTo>
                    <a:pt x="115763" y="54559"/>
                  </a:lnTo>
                  <a:lnTo>
                    <a:pt x="82819" y="82819"/>
                  </a:lnTo>
                  <a:lnTo>
                    <a:pt x="54559" y="115763"/>
                  </a:lnTo>
                  <a:lnTo>
                    <a:pt x="31563" y="152805"/>
                  </a:lnTo>
                  <a:lnTo>
                    <a:pt x="14417" y="193365"/>
                  </a:lnTo>
                  <a:lnTo>
                    <a:pt x="3701" y="236858"/>
                  </a:lnTo>
                  <a:lnTo>
                    <a:pt x="0" y="282702"/>
                  </a:lnTo>
                  <a:lnTo>
                    <a:pt x="0" y="1415034"/>
                  </a:lnTo>
                  <a:lnTo>
                    <a:pt x="3701" y="1460890"/>
                  </a:lnTo>
                  <a:lnTo>
                    <a:pt x="14417" y="1504390"/>
                  </a:lnTo>
                  <a:lnTo>
                    <a:pt x="31563" y="1544952"/>
                  </a:lnTo>
                  <a:lnTo>
                    <a:pt x="54559" y="1581994"/>
                  </a:lnTo>
                  <a:lnTo>
                    <a:pt x="82819" y="1614935"/>
                  </a:lnTo>
                  <a:lnTo>
                    <a:pt x="115763" y="1643191"/>
                  </a:lnTo>
                  <a:lnTo>
                    <a:pt x="152805" y="1666181"/>
                  </a:lnTo>
                  <a:lnTo>
                    <a:pt x="193365" y="1683323"/>
                  </a:lnTo>
                  <a:lnTo>
                    <a:pt x="236858" y="1694035"/>
                  </a:lnTo>
                  <a:lnTo>
                    <a:pt x="282701" y="1697736"/>
                  </a:lnTo>
                  <a:lnTo>
                    <a:pt x="1413509" y="1697736"/>
                  </a:lnTo>
                  <a:lnTo>
                    <a:pt x="1459353" y="1694035"/>
                  </a:lnTo>
                  <a:lnTo>
                    <a:pt x="1502846" y="1683323"/>
                  </a:lnTo>
                  <a:lnTo>
                    <a:pt x="1543406" y="1666181"/>
                  </a:lnTo>
                  <a:lnTo>
                    <a:pt x="1580448" y="1643191"/>
                  </a:lnTo>
                  <a:lnTo>
                    <a:pt x="1613392" y="1614935"/>
                  </a:lnTo>
                  <a:lnTo>
                    <a:pt x="1641652" y="1581994"/>
                  </a:lnTo>
                  <a:lnTo>
                    <a:pt x="1664648" y="1544952"/>
                  </a:lnTo>
                  <a:lnTo>
                    <a:pt x="1681794" y="1504390"/>
                  </a:lnTo>
                  <a:lnTo>
                    <a:pt x="1692510" y="1460890"/>
                  </a:lnTo>
                  <a:lnTo>
                    <a:pt x="1696212" y="1415034"/>
                  </a:lnTo>
                  <a:lnTo>
                    <a:pt x="1696212" y="282702"/>
                  </a:lnTo>
                  <a:lnTo>
                    <a:pt x="1692510" y="236858"/>
                  </a:lnTo>
                  <a:lnTo>
                    <a:pt x="1681794" y="193365"/>
                  </a:lnTo>
                  <a:lnTo>
                    <a:pt x="1664648" y="152805"/>
                  </a:lnTo>
                  <a:lnTo>
                    <a:pt x="1641652" y="115763"/>
                  </a:lnTo>
                  <a:lnTo>
                    <a:pt x="1613392" y="82819"/>
                  </a:lnTo>
                  <a:lnTo>
                    <a:pt x="1580448" y="54559"/>
                  </a:lnTo>
                  <a:lnTo>
                    <a:pt x="1543406" y="31563"/>
                  </a:lnTo>
                  <a:lnTo>
                    <a:pt x="1502846" y="14417"/>
                  </a:lnTo>
                  <a:lnTo>
                    <a:pt x="1459353" y="3701"/>
                  </a:lnTo>
                  <a:lnTo>
                    <a:pt x="1413509" y="0"/>
                  </a:lnTo>
                  <a:close/>
                </a:path>
              </a:pathLst>
            </a:custGeom>
            <a:solidFill>
              <a:srgbClr val="9BBA58"/>
            </a:solidFill>
          </p:spPr>
          <p:txBody>
            <a:bodyPr wrap="square" lIns="0" tIns="0" rIns="0" bIns="0" rtlCol="0"/>
            <a:lstStyle/>
            <a:p>
              <a:endParaRPr/>
            </a:p>
          </p:txBody>
        </p:sp>
        <p:sp>
          <p:nvSpPr>
            <p:cNvPr id="19" name="object 19"/>
            <p:cNvSpPr/>
            <p:nvPr/>
          </p:nvSpPr>
          <p:spPr>
            <a:xfrm>
              <a:off x="7178801" y="4239006"/>
              <a:ext cx="1696720" cy="1697989"/>
            </a:xfrm>
            <a:custGeom>
              <a:avLst/>
              <a:gdLst/>
              <a:ahLst/>
              <a:cxnLst/>
              <a:rect l="l" t="t" r="r" b="b"/>
              <a:pathLst>
                <a:path w="1696720" h="1697989">
                  <a:moveTo>
                    <a:pt x="0" y="282702"/>
                  </a:moveTo>
                  <a:lnTo>
                    <a:pt x="3701" y="236858"/>
                  </a:lnTo>
                  <a:lnTo>
                    <a:pt x="14417" y="193365"/>
                  </a:lnTo>
                  <a:lnTo>
                    <a:pt x="31563" y="152805"/>
                  </a:lnTo>
                  <a:lnTo>
                    <a:pt x="54559" y="115763"/>
                  </a:lnTo>
                  <a:lnTo>
                    <a:pt x="82819" y="82819"/>
                  </a:lnTo>
                  <a:lnTo>
                    <a:pt x="115763" y="54559"/>
                  </a:lnTo>
                  <a:lnTo>
                    <a:pt x="152805" y="31563"/>
                  </a:lnTo>
                  <a:lnTo>
                    <a:pt x="193365" y="14417"/>
                  </a:lnTo>
                  <a:lnTo>
                    <a:pt x="236858" y="3701"/>
                  </a:lnTo>
                  <a:lnTo>
                    <a:pt x="282701" y="0"/>
                  </a:lnTo>
                  <a:lnTo>
                    <a:pt x="1413509" y="0"/>
                  </a:lnTo>
                  <a:lnTo>
                    <a:pt x="1459353" y="3701"/>
                  </a:lnTo>
                  <a:lnTo>
                    <a:pt x="1502846" y="14417"/>
                  </a:lnTo>
                  <a:lnTo>
                    <a:pt x="1543406" y="31563"/>
                  </a:lnTo>
                  <a:lnTo>
                    <a:pt x="1580448" y="54559"/>
                  </a:lnTo>
                  <a:lnTo>
                    <a:pt x="1613392" y="82819"/>
                  </a:lnTo>
                  <a:lnTo>
                    <a:pt x="1641652" y="115763"/>
                  </a:lnTo>
                  <a:lnTo>
                    <a:pt x="1664648" y="152805"/>
                  </a:lnTo>
                  <a:lnTo>
                    <a:pt x="1681794" y="193365"/>
                  </a:lnTo>
                  <a:lnTo>
                    <a:pt x="1692510" y="236858"/>
                  </a:lnTo>
                  <a:lnTo>
                    <a:pt x="1696212" y="282702"/>
                  </a:lnTo>
                  <a:lnTo>
                    <a:pt x="1696212" y="1415034"/>
                  </a:lnTo>
                  <a:lnTo>
                    <a:pt x="1692510" y="1460890"/>
                  </a:lnTo>
                  <a:lnTo>
                    <a:pt x="1681794" y="1504390"/>
                  </a:lnTo>
                  <a:lnTo>
                    <a:pt x="1664648" y="1544952"/>
                  </a:lnTo>
                  <a:lnTo>
                    <a:pt x="1641652" y="1581994"/>
                  </a:lnTo>
                  <a:lnTo>
                    <a:pt x="1613392" y="1614935"/>
                  </a:lnTo>
                  <a:lnTo>
                    <a:pt x="1580448" y="1643191"/>
                  </a:lnTo>
                  <a:lnTo>
                    <a:pt x="1543406" y="1666181"/>
                  </a:lnTo>
                  <a:lnTo>
                    <a:pt x="1502846" y="1683323"/>
                  </a:lnTo>
                  <a:lnTo>
                    <a:pt x="1459353" y="1694035"/>
                  </a:lnTo>
                  <a:lnTo>
                    <a:pt x="1413509" y="1697736"/>
                  </a:lnTo>
                  <a:lnTo>
                    <a:pt x="282701" y="1697736"/>
                  </a:lnTo>
                  <a:lnTo>
                    <a:pt x="236858" y="1694035"/>
                  </a:lnTo>
                  <a:lnTo>
                    <a:pt x="193365" y="1683323"/>
                  </a:lnTo>
                  <a:lnTo>
                    <a:pt x="152805" y="1666181"/>
                  </a:lnTo>
                  <a:lnTo>
                    <a:pt x="115763" y="1643191"/>
                  </a:lnTo>
                  <a:lnTo>
                    <a:pt x="82819" y="1614935"/>
                  </a:lnTo>
                  <a:lnTo>
                    <a:pt x="54559" y="1581994"/>
                  </a:lnTo>
                  <a:lnTo>
                    <a:pt x="31563" y="1544952"/>
                  </a:lnTo>
                  <a:lnTo>
                    <a:pt x="14417" y="1504390"/>
                  </a:lnTo>
                  <a:lnTo>
                    <a:pt x="3701" y="1460890"/>
                  </a:lnTo>
                  <a:lnTo>
                    <a:pt x="0" y="1415034"/>
                  </a:lnTo>
                  <a:lnTo>
                    <a:pt x="0" y="282702"/>
                  </a:lnTo>
                  <a:close/>
                </a:path>
              </a:pathLst>
            </a:custGeom>
            <a:ln w="25908">
              <a:solidFill>
                <a:srgbClr val="FFFFFF"/>
              </a:solidFill>
            </a:ln>
          </p:spPr>
          <p:txBody>
            <a:bodyPr wrap="square" lIns="0" tIns="0" rIns="0" bIns="0" rtlCol="0"/>
            <a:lstStyle/>
            <a:p>
              <a:endParaRPr/>
            </a:p>
          </p:txBody>
        </p:sp>
      </p:grpSp>
      <p:sp>
        <p:nvSpPr>
          <p:cNvPr id="20" name="object 20"/>
          <p:cNvSpPr txBox="1"/>
          <p:nvPr/>
        </p:nvSpPr>
        <p:spPr>
          <a:xfrm>
            <a:off x="7934832" y="4430014"/>
            <a:ext cx="182245" cy="452120"/>
          </a:xfrm>
          <a:prstGeom prst="rect">
            <a:avLst/>
          </a:prstGeom>
        </p:spPr>
        <p:txBody>
          <a:bodyPr vert="horz" wrap="square" lIns="0" tIns="12065" rIns="0" bIns="0" rtlCol="0">
            <a:spAutoFit/>
          </a:bodyPr>
          <a:lstStyle/>
          <a:p>
            <a:pPr>
              <a:lnSpc>
                <a:spcPct val="100000"/>
              </a:lnSpc>
              <a:spcBef>
                <a:spcPts val="95"/>
              </a:spcBef>
            </a:pPr>
            <a:r>
              <a:rPr sz="2800" i="1" spc="-5" dirty="0">
                <a:solidFill>
                  <a:srgbClr val="FFFF00"/>
                </a:solidFill>
                <a:latin typeface="Calibri"/>
                <a:cs typeface="Calibri"/>
              </a:rPr>
              <a:t>o</a:t>
            </a:r>
            <a:endParaRPr sz="2800">
              <a:latin typeface="Calibri"/>
              <a:cs typeface="Calibri"/>
            </a:endParaRPr>
          </a:p>
        </p:txBody>
      </p:sp>
      <p:sp>
        <p:nvSpPr>
          <p:cNvPr id="22" name="object 22"/>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34</a:t>
            </a:fld>
            <a:endParaRPr dirty="0"/>
          </a:p>
        </p:txBody>
      </p:sp>
      <p:sp>
        <p:nvSpPr>
          <p:cNvPr id="21" name="object 21"/>
          <p:cNvSpPr txBox="1"/>
          <p:nvPr/>
        </p:nvSpPr>
        <p:spPr>
          <a:xfrm>
            <a:off x="7646796" y="4820158"/>
            <a:ext cx="761365" cy="842010"/>
          </a:xfrm>
          <a:prstGeom prst="rect">
            <a:avLst/>
          </a:prstGeom>
        </p:spPr>
        <p:txBody>
          <a:bodyPr vert="horz" wrap="square" lIns="0" tIns="55880" rIns="0" bIns="0" rtlCol="0">
            <a:spAutoFit/>
          </a:bodyPr>
          <a:lstStyle/>
          <a:p>
            <a:pPr marL="138430" indent="-139065">
              <a:lnSpc>
                <a:spcPts val="3070"/>
              </a:lnSpc>
              <a:spcBef>
                <a:spcPts val="440"/>
              </a:spcBef>
            </a:pPr>
            <a:r>
              <a:rPr sz="2800" spc="-10" dirty="0">
                <a:solidFill>
                  <a:srgbClr val="FFFF00"/>
                </a:solidFill>
                <a:latin typeface="Calibri"/>
                <a:cs typeface="Calibri"/>
              </a:rPr>
              <a:t>(l</a:t>
            </a:r>
            <a:r>
              <a:rPr sz="2800" spc="-15" dirty="0">
                <a:solidFill>
                  <a:srgbClr val="FFFF00"/>
                </a:solidFill>
                <a:latin typeface="Calibri"/>
                <a:cs typeface="Calibri"/>
              </a:rPr>
              <a:t>i</a:t>
            </a:r>
            <a:r>
              <a:rPr sz="2800" spc="-45" dirty="0">
                <a:solidFill>
                  <a:srgbClr val="FFFF00"/>
                </a:solidFill>
                <a:latin typeface="Calibri"/>
                <a:cs typeface="Calibri"/>
              </a:rPr>
              <a:t>t</a:t>
            </a:r>
            <a:r>
              <a:rPr sz="2800" spc="-5" dirty="0">
                <a:solidFill>
                  <a:srgbClr val="FFFF00"/>
                </a:solidFill>
                <a:latin typeface="Calibri"/>
                <a:cs typeface="Calibri"/>
              </a:rPr>
              <a:t>tle  </a:t>
            </a:r>
            <a:r>
              <a:rPr sz="2800" spc="-10" dirty="0">
                <a:solidFill>
                  <a:srgbClr val="FFFF00"/>
                </a:solidFill>
                <a:latin typeface="Calibri"/>
                <a:cs typeface="Calibri"/>
              </a:rPr>
              <a:t>oh)</a:t>
            </a:r>
            <a:endParaRPr sz="280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296354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99"/>
                </a:solidFill>
              </a:rPr>
              <a:t>Big-Oh</a:t>
            </a:r>
            <a:r>
              <a:rPr sz="3600" spc="-45" dirty="0">
                <a:solidFill>
                  <a:srgbClr val="000099"/>
                </a:solidFill>
              </a:rPr>
              <a:t> </a:t>
            </a:r>
            <a:r>
              <a:rPr sz="3600" spc="-15" dirty="0">
                <a:solidFill>
                  <a:srgbClr val="000099"/>
                </a:solidFill>
              </a:rPr>
              <a:t>notation</a:t>
            </a:r>
            <a:endParaRPr sz="3600"/>
          </a:p>
        </p:txBody>
      </p:sp>
      <p:sp>
        <p:nvSpPr>
          <p:cNvPr id="3" name="object 3"/>
          <p:cNvSpPr txBox="1"/>
          <p:nvPr/>
        </p:nvSpPr>
        <p:spPr>
          <a:xfrm>
            <a:off x="1543430" y="997965"/>
            <a:ext cx="9727565" cy="3148330"/>
          </a:xfrm>
          <a:prstGeom prst="rect">
            <a:avLst/>
          </a:prstGeom>
        </p:spPr>
        <p:txBody>
          <a:bodyPr vert="horz" wrap="square" lIns="0" tIns="24130" rIns="0" bIns="0" rtlCol="0">
            <a:spAutoFit/>
          </a:bodyPr>
          <a:lstStyle/>
          <a:p>
            <a:pPr marL="368300" marR="17780" indent="-342900" algn="just">
              <a:lnSpc>
                <a:spcPct val="97700"/>
              </a:lnSpc>
              <a:spcBef>
                <a:spcPts val="190"/>
              </a:spcBef>
            </a:pPr>
            <a:r>
              <a:rPr sz="3200" b="1" spc="-5" dirty="0">
                <a:latin typeface="Calibri"/>
                <a:cs typeface="Calibri"/>
              </a:rPr>
              <a:t>Definition: </a:t>
            </a:r>
            <a:r>
              <a:rPr sz="3200" dirty="0">
                <a:latin typeface="Calibri"/>
                <a:cs typeface="Calibri"/>
              </a:rPr>
              <a:t>A </a:t>
            </a:r>
            <a:r>
              <a:rPr sz="3200" spc="-5" dirty="0">
                <a:latin typeface="Calibri"/>
                <a:cs typeface="Calibri"/>
              </a:rPr>
              <a:t>function </a:t>
            </a:r>
            <a:r>
              <a:rPr lang="en-IN" sz="3200" i="1" dirty="0">
                <a:solidFill>
                  <a:srgbClr val="C00000"/>
                </a:solidFill>
                <a:latin typeface="Calibri"/>
                <a:cs typeface="Calibri"/>
              </a:rPr>
              <a:t>t</a:t>
            </a:r>
            <a:r>
              <a:rPr sz="3200" i="1" dirty="0">
                <a:solidFill>
                  <a:srgbClr val="C00000"/>
                </a:solidFill>
                <a:latin typeface="Calibri"/>
                <a:cs typeface="Calibri"/>
              </a:rPr>
              <a:t>(n) </a:t>
            </a:r>
            <a:r>
              <a:rPr sz="3200" dirty="0">
                <a:solidFill>
                  <a:srgbClr val="C00000"/>
                </a:solidFill>
                <a:latin typeface="Calibri"/>
                <a:cs typeface="Calibri"/>
              </a:rPr>
              <a:t>is </a:t>
            </a:r>
            <a:r>
              <a:rPr sz="3200" spc="-5" dirty="0">
                <a:solidFill>
                  <a:srgbClr val="C00000"/>
                </a:solidFill>
                <a:latin typeface="Calibri"/>
                <a:cs typeface="Calibri"/>
              </a:rPr>
              <a:t>said </a:t>
            </a:r>
            <a:r>
              <a:rPr sz="3200" spc="-25" dirty="0">
                <a:solidFill>
                  <a:srgbClr val="C00000"/>
                </a:solidFill>
                <a:latin typeface="Calibri"/>
                <a:cs typeface="Calibri"/>
              </a:rPr>
              <a:t>to </a:t>
            </a:r>
            <a:r>
              <a:rPr sz="3200" spc="-5" dirty="0">
                <a:solidFill>
                  <a:srgbClr val="C00000"/>
                </a:solidFill>
                <a:latin typeface="Calibri"/>
                <a:cs typeface="Calibri"/>
              </a:rPr>
              <a:t>be in </a:t>
            </a:r>
            <a:r>
              <a:rPr sz="3200" i="1" spc="-5" dirty="0">
                <a:solidFill>
                  <a:srgbClr val="C00000"/>
                </a:solidFill>
                <a:latin typeface="Calibri"/>
                <a:cs typeface="Calibri"/>
              </a:rPr>
              <a:t>O(g(n)), </a:t>
            </a:r>
            <a:r>
              <a:rPr sz="3200" spc="-10" dirty="0">
                <a:latin typeface="Calibri"/>
                <a:cs typeface="Calibri"/>
              </a:rPr>
              <a:t>denoted </a:t>
            </a:r>
            <a:r>
              <a:rPr sz="3200" spc="-5" dirty="0">
                <a:latin typeface="Calibri"/>
                <a:cs typeface="Calibri"/>
              </a:rPr>
              <a:t> </a:t>
            </a:r>
            <a:r>
              <a:rPr lang="en-IN" sz="3200" i="1" spc="-20" dirty="0">
                <a:solidFill>
                  <a:srgbClr val="C00000"/>
                </a:solidFill>
                <a:latin typeface="Calibri"/>
                <a:cs typeface="Calibri"/>
              </a:rPr>
              <a:t>t</a:t>
            </a:r>
            <a:r>
              <a:rPr sz="3200" i="1" spc="-20" dirty="0">
                <a:solidFill>
                  <a:srgbClr val="C00000"/>
                </a:solidFill>
                <a:latin typeface="Calibri"/>
                <a:cs typeface="Calibri"/>
              </a:rPr>
              <a:t>(n)</a:t>
            </a:r>
            <a:r>
              <a:rPr sz="3350" spc="-20" dirty="0">
                <a:solidFill>
                  <a:srgbClr val="C00000"/>
                </a:solidFill>
                <a:latin typeface="Cambria Math"/>
                <a:cs typeface="Cambria Math"/>
              </a:rPr>
              <a:t>∈ </a:t>
            </a:r>
            <a:r>
              <a:rPr sz="3200" i="1" spc="-5" dirty="0">
                <a:solidFill>
                  <a:srgbClr val="C00000"/>
                </a:solidFill>
                <a:latin typeface="Calibri"/>
                <a:cs typeface="Calibri"/>
              </a:rPr>
              <a:t>O(g(n)), </a:t>
            </a:r>
            <a:r>
              <a:rPr sz="3200" dirty="0">
                <a:latin typeface="Calibri"/>
                <a:cs typeface="Calibri"/>
              </a:rPr>
              <a:t>if t </a:t>
            </a:r>
            <a:r>
              <a:rPr sz="3200" spc="-5" dirty="0">
                <a:latin typeface="Calibri"/>
                <a:cs typeface="Calibri"/>
              </a:rPr>
              <a:t>(n) </a:t>
            </a:r>
            <a:r>
              <a:rPr sz="3200" dirty="0">
                <a:latin typeface="Calibri"/>
                <a:cs typeface="Calibri"/>
              </a:rPr>
              <a:t>is </a:t>
            </a:r>
            <a:r>
              <a:rPr sz="3200" spc="-5" dirty="0">
                <a:latin typeface="Calibri"/>
                <a:cs typeface="Calibri"/>
              </a:rPr>
              <a:t>bounded </a:t>
            </a:r>
            <a:r>
              <a:rPr sz="3200" spc="-10" dirty="0">
                <a:solidFill>
                  <a:srgbClr val="C00000"/>
                </a:solidFill>
                <a:latin typeface="Calibri"/>
                <a:cs typeface="Calibri"/>
              </a:rPr>
              <a:t>above </a:t>
            </a:r>
            <a:r>
              <a:rPr sz="3200" spc="-10" dirty="0">
                <a:latin typeface="Calibri"/>
                <a:cs typeface="Calibri"/>
              </a:rPr>
              <a:t>by </a:t>
            </a:r>
            <a:r>
              <a:rPr sz="3200" spc="-5" dirty="0">
                <a:latin typeface="Calibri"/>
                <a:cs typeface="Calibri"/>
              </a:rPr>
              <a:t>some </a:t>
            </a:r>
            <a:r>
              <a:rPr sz="3200" spc="-20" dirty="0">
                <a:latin typeface="Calibri"/>
                <a:cs typeface="Calibri"/>
              </a:rPr>
              <a:t>constant </a:t>
            </a:r>
            <a:r>
              <a:rPr sz="3200" spc="-710" dirty="0">
                <a:latin typeface="Calibri"/>
                <a:cs typeface="Calibri"/>
              </a:rPr>
              <a:t> </a:t>
            </a:r>
            <a:r>
              <a:rPr sz="3200" spc="-5" dirty="0">
                <a:latin typeface="Calibri"/>
                <a:cs typeface="Calibri"/>
              </a:rPr>
              <a:t>multiple</a:t>
            </a:r>
            <a:r>
              <a:rPr sz="3200" spc="15" dirty="0">
                <a:latin typeface="Calibri"/>
                <a:cs typeface="Calibri"/>
              </a:rPr>
              <a:t> </a:t>
            </a:r>
            <a:r>
              <a:rPr sz="3200" spc="-5" dirty="0">
                <a:latin typeface="Calibri"/>
                <a:cs typeface="Calibri"/>
              </a:rPr>
              <a:t>of </a:t>
            </a:r>
            <a:r>
              <a:rPr sz="3200" dirty="0">
                <a:latin typeface="Calibri"/>
                <a:cs typeface="Calibri"/>
              </a:rPr>
              <a:t>g(n)</a:t>
            </a:r>
            <a:r>
              <a:rPr sz="3200" spc="-5" dirty="0">
                <a:latin typeface="Calibri"/>
                <a:cs typeface="Calibri"/>
              </a:rPr>
              <a:t> </a:t>
            </a:r>
            <a:r>
              <a:rPr sz="3200" spc="-30" dirty="0">
                <a:latin typeface="Calibri"/>
                <a:cs typeface="Calibri"/>
              </a:rPr>
              <a:t>for</a:t>
            </a:r>
            <a:r>
              <a:rPr sz="3200" spc="-5" dirty="0">
                <a:latin typeface="Calibri"/>
                <a:cs typeface="Calibri"/>
              </a:rPr>
              <a:t> </a:t>
            </a:r>
            <a:r>
              <a:rPr sz="3200" dirty="0">
                <a:latin typeface="Calibri"/>
                <a:cs typeface="Calibri"/>
              </a:rPr>
              <a:t>all</a:t>
            </a:r>
            <a:r>
              <a:rPr sz="3200" spc="-10" dirty="0">
                <a:latin typeface="Calibri"/>
                <a:cs typeface="Calibri"/>
              </a:rPr>
              <a:t> </a:t>
            </a:r>
            <a:r>
              <a:rPr sz="3200" spc="-15" dirty="0">
                <a:latin typeface="Calibri"/>
                <a:cs typeface="Calibri"/>
              </a:rPr>
              <a:t>large</a:t>
            </a:r>
            <a:r>
              <a:rPr sz="3200" dirty="0">
                <a:latin typeface="Calibri"/>
                <a:cs typeface="Calibri"/>
              </a:rPr>
              <a:t> </a:t>
            </a:r>
            <a:r>
              <a:rPr sz="3200" spc="-5" dirty="0">
                <a:latin typeface="Calibri"/>
                <a:cs typeface="Calibri"/>
              </a:rPr>
              <a:t>n,</a:t>
            </a:r>
            <a:endParaRPr sz="3200" dirty="0">
              <a:latin typeface="Calibri"/>
              <a:cs typeface="Calibri"/>
            </a:endParaRPr>
          </a:p>
          <a:p>
            <a:pPr marL="368300" marR="1086485" indent="-342900" algn="just">
              <a:lnSpc>
                <a:spcPct val="100000"/>
              </a:lnSpc>
              <a:spcBef>
                <a:spcPts val="770"/>
              </a:spcBef>
            </a:pPr>
            <a:r>
              <a:rPr sz="3200" spc="-5" dirty="0">
                <a:latin typeface="Calibri"/>
                <a:cs typeface="Calibri"/>
              </a:rPr>
              <a:t>i.e., </a:t>
            </a:r>
            <a:r>
              <a:rPr sz="3200" dirty="0">
                <a:latin typeface="Calibri"/>
                <a:cs typeface="Calibri"/>
              </a:rPr>
              <a:t>if </a:t>
            </a:r>
            <a:r>
              <a:rPr sz="3200" spc="-10" dirty="0">
                <a:latin typeface="Calibri"/>
                <a:cs typeface="Calibri"/>
              </a:rPr>
              <a:t>there </a:t>
            </a:r>
            <a:r>
              <a:rPr sz="3200" spc="-20" dirty="0">
                <a:latin typeface="Calibri"/>
                <a:cs typeface="Calibri"/>
              </a:rPr>
              <a:t>exist </a:t>
            </a:r>
            <a:r>
              <a:rPr sz="3200" spc="-5" dirty="0">
                <a:latin typeface="Calibri"/>
                <a:cs typeface="Calibri"/>
              </a:rPr>
              <a:t>some </a:t>
            </a:r>
            <a:r>
              <a:rPr sz="3200" spc="-10" dirty="0">
                <a:latin typeface="Calibri"/>
                <a:cs typeface="Calibri"/>
              </a:rPr>
              <a:t>positive </a:t>
            </a:r>
            <a:r>
              <a:rPr sz="3200" spc="-20" dirty="0">
                <a:latin typeface="Calibri"/>
                <a:cs typeface="Calibri"/>
              </a:rPr>
              <a:t>constant </a:t>
            </a:r>
            <a:r>
              <a:rPr sz="3200" dirty="0">
                <a:latin typeface="Calibri"/>
                <a:cs typeface="Calibri"/>
              </a:rPr>
              <a:t>c and </a:t>
            </a:r>
            <a:r>
              <a:rPr sz="3200" spc="-5" dirty="0">
                <a:latin typeface="Calibri"/>
                <a:cs typeface="Calibri"/>
              </a:rPr>
              <a:t>some </a:t>
            </a:r>
            <a:r>
              <a:rPr sz="3200" spc="-710" dirty="0">
                <a:latin typeface="Calibri"/>
                <a:cs typeface="Calibri"/>
              </a:rPr>
              <a:t> </a:t>
            </a:r>
            <a:r>
              <a:rPr sz="3200" spc="-15" dirty="0">
                <a:latin typeface="Calibri"/>
                <a:cs typeface="Calibri"/>
              </a:rPr>
              <a:t>nonnegative</a:t>
            </a:r>
            <a:r>
              <a:rPr sz="3200" spc="15" dirty="0">
                <a:latin typeface="Calibri"/>
                <a:cs typeface="Calibri"/>
              </a:rPr>
              <a:t> </a:t>
            </a:r>
            <a:r>
              <a:rPr sz="3200" spc="-15" dirty="0">
                <a:latin typeface="Calibri"/>
                <a:cs typeface="Calibri"/>
              </a:rPr>
              <a:t>integer</a:t>
            </a:r>
            <a:r>
              <a:rPr sz="3200" spc="-20" dirty="0">
                <a:latin typeface="Calibri"/>
                <a:cs typeface="Calibri"/>
              </a:rPr>
              <a:t> </a:t>
            </a:r>
            <a:r>
              <a:rPr sz="3200" spc="5" dirty="0">
                <a:latin typeface="Calibri"/>
                <a:cs typeface="Calibri"/>
              </a:rPr>
              <a:t>n</a:t>
            </a:r>
            <a:r>
              <a:rPr sz="3150" spc="7" baseline="-21164" dirty="0">
                <a:latin typeface="Calibri"/>
                <a:cs typeface="Calibri"/>
              </a:rPr>
              <a:t>0</a:t>
            </a:r>
            <a:r>
              <a:rPr sz="3150" spc="397" baseline="-21164" dirty="0">
                <a:latin typeface="Calibri"/>
                <a:cs typeface="Calibri"/>
              </a:rPr>
              <a:t> </a:t>
            </a:r>
            <a:r>
              <a:rPr sz="3200" spc="-5" dirty="0">
                <a:latin typeface="Calibri"/>
                <a:cs typeface="Calibri"/>
              </a:rPr>
              <a:t>such</a:t>
            </a:r>
            <a:r>
              <a:rPr sz="3200" spc="-15" dirty="0">
                <a:latin typeface="Calibri"/>
                <a:cs typeface="Calibri"/>
              </a:rPr>
              <a:t> </a:t>
            </a:r>
            <a:r>
              <a:rPr sz="3200" spc="-5" dirty="0">
                <a:latin typeface="Calibri"/>
                <a:cs typeface="Calibri"/>
              </a:rPr>
              <a:t>that</a:t>
            </a:r>
            <a:endParaRPr sz="3200" dirty="0">
              <a:latin typeface="Calibri"/>
              <a:cs typeface="Calibri"/>
            </a:endParaRPr>
          </a:p>
          <a:p>
            <a:pPr marL="939800" algn="just">
              <a:lnSpc>
                <a:spcPct val="100000"/>
              </a:lnSpc>
              <a:spcBef>
                <a:spcPts val="770"/>
              </a:spcBef>
            </a:pPr>
            <a:r>
              <a:rPr lang="en-IN" sz="3200" b="1" i="1" dirty="0">
                <a:solidFill>
                  <a:srgbClr val="000099"/>
                </a:solidFill>
                <a:latin typeface="Calibri"/>
                <a:cs typeface="Calibri"/>
              </a:rPr>
              <a:t>t</a:t>
            </a:r>
            <a:r>
              <a:rPr sz="3200" b="1" i="1" dirty="0">
                <a:solidFill>
                  <a:srgbClr val="000099"/>
                </a:solidFill>
                <a:latin typeface="Calibri"/>
                <a:cs typeface="Calibri"/>
              </a:rPr>
              <a:t>(n)</a:t>
            </a:r>
            <a:r>
              <a:rPr sz="3200" b="1" i="1" spc="-5" dirty="0">
                <a:solidFill>
                  <a:srgbClr val="000099"/>
                </a:solidFill>
                <a:latin typeface="Calibri"/>
                <a:cs typeface="Calibri"/>
              </a:rPr>
              <a:t> </a:t>
            </a:r>
            <a:r>
              <a:rPr sz="3200" b="1" i="1" dirty="0">
                <a:solidFill>
                  <a:srgbClr val="000099"/>
                </a:solidFill>
                <a:latin typeface="Calibri"/>
                <a:cs typeface="Calibri"/>
              </a:rPr>
              <a:t>≤</a:t>
            </a:r>
            <a:r>
              <a:rPr sz="3200" b="1" i="1" spc="-5" dirty="0">
                <a:solidFill>
                  <a:srgbClr val="000099"/>
                </a:solidFill>
                <a:latin typeface="Calibri"/>
                <a:cs typeface="Calibri"/>
              </a:rPr>
              <a:t> </a:t>
            </a:r>
            <a:r>
              <a:rPr sz="3200" b="1" i="1" dirty="0">
                <a:solidFill>
                  <a:srgbClr val="000099"/>
                </a:solidFill>
                <a:latin typeface="Calibri"/>
                <a:cs typeface="Calibri"/>
              </a:rPr>
              <a:t>c</a:t>
            </a:r>
            <a:r>
              <a:rPr sz="3200" b="1" i="1" spc="-5" dirty="0">
                <a:solidFill>
                  <a:srgbClr val="000099"/>
                </a:solidFill>
                <a:latin typeface="Calibri"/>
                <a:cs typeface="Calibri"/>
              </a:rPr>
              <a:t> </a:t>
            </a:r>
            <a:r>
              <a:rPr sz="3200" b="1" i="1" dirty="0">
                <a:solidFill>
                  <a:srgbClr val="000099"/>
                </a:solidFill>
                <a:latin typeface="Calibri"/>
                <a:cs typeface="Calibri"/>
              </a:rPr>
              <a:t>g(n)</a:t>
            </a:r>
            <a:r>
              <a:rPr sz="3200" b="1" i="1" spc="-20" dirty="0">
                <a:solidFill>
                  <a:srgbClr val="000099"/>
                </a:solidFill>
                <a:latin typeface="Calibri"/>
                <a:cs typeface="Calibri"/>
              </a:rPr>
              <a:t> </a:t>
            </a:r>
            <a:r>
              <a:rPr sz="3200" i="1" spc="-20" dirty="0">
                <a:solidFill>
                  <a:srgbClr val="000099"/>
                </a:solidFill>
                <a:latin typeface="Calibri"/>
                <a:cs typeface="Calibri"/>
              </a:rPr>
              <a:t>for</a:t>
            </a:r>
            <a:r>
              <a:rPr sz="3200" i="1" spc="-10" dirty="0">
                <a:solidFill>
                  <a:srgbClr val="000099"/>
                </a:solidFill>
                <a:latin typeface="Calibri"/>
                <a:cs typeface="Calibri"/>
              </a:rPr>
              <a:t> </a:t>
            </a:r>
            <a:r>
              <a:rPr sz="3200" i="1" spc="-5" dirty="0">
                <a:solidFill>
                  <a:srgbClr val="000099"/>
                </a:solidFill>
                <a:latin typeface="Calibri"/>
                <a:cs typeface="Calibri"/>
              </a:rPr>
              <a:t>all</a:t>
            </a:r>
            <a:r>
              <a:rPr sz="3200" i="1" spc="10" dirty="0">
                <a:solidFill>
                  <a:srgbClr val="000099"/>
                </a:solidFill>
                <a:latin typeface="Calibri"/>
                <a:cs typeface="Calibri"/>
              </a:rPr>
              <a:t> </a:t>
            </a:r>
            <a:r>
              <a:rPr sz="3200" b="1" i="1" dirty="0">
                <a:solidFill>
                  <a:srgbClr val="000099"/>
                </a:solidFill>
                <a:latin typeface="Calibri"/>
                <a:cs typeface="Calibri"/>
              </a:rPr>
              <a:t>n</a:t>
            </a:r>
            <a:r>
              <a:rPr sz="3200" b="1" i="1" spc="-10" dirty="0">
                <a:solidFill>
                  <a:srgbClr val="000099"/>
                </a:solidFill>
                <a:latin typeface="Calibri"/>
                <a:cs typeface="Calibri"/>
              </a:rPr>
              <a:t> </a:t>
            </a:r>
            <a:r>
              <a:rPr sz="3200" b="1" i="1" dirty="0">
                <a:solidFill>
                  <a:srgbClr val="000099"/>
                </a:solidFill>
                <a:latin typeface="Calibri"/>
                <a:cs typeface="Calibri"/>
              </a:rPr>
              <a:t>≥</a:t>
            </a:r>
            <a:r>
              <a:rPr sz="3200" b="1" i="1" spc="-5" dirty="0">
                <a:solidFill>
                  <a:srgbClr val="000099"/>
                </a:solidFill>
                <a:latin typeface="Calibri"/>
                <a:cs typeface="Calibri"/>
              </a:rPr>
              <a:t> </a:t>
            </a:r>
            <a:r>
              <a:rPr sz="3200" b="1" i="1" dirty="0">
                <a:solidFill>
                  <a:srgbClr val="000099"/>
                </a:solidFill>
                <a:latin typeface="Calibri"/>
                <a:cs typeface="Calibri"/>
              </a:rPr>
              <a:t>n</a:t>
            </a:r>
            <a:r>
              <a:rPr sz="3150" b="1" i="1" baseline="-21164" dirty="0">
                <a:solidFill>
                  <a:srgbClr val="000099"/>
                </a:solidFill>
                <a:latin typeface="Calibri"/>
                <a:cs typeface="Calibri"/>
              </a:rPr>
              <a:t>0</a:t>
            </a:r>
            <a:r>
              <a:rPr sz="3200" b="1" i="1" dirty="0">
                <a:solidFill>
                  <a:srgbClr val="000099"/>
                </a:solidFill>
                <a:latin typeface="Calibri"/>
                <a:cs typeface="Calibri"/>
              </a:rPr>
              <a:t>.</a:t>
            </a:r>
            <a:endParaRPr sz="3200" dirty="0">
              <a:latin typeface="Calibri"/>
              <a:cs typeface="Calibri"/>
            </a:endParaRPr>
          </a:p>
        </p:txBody>
      </p:sp>
      <p:pic>
        <p:nvPicPr>
          <p:cNvPr id="4" name="object 4"/>
          <p:cNvPicPr/>
          <p:nvPr/>
        </p:nvPicPr>
        <p:blipFill>
          <a:blip r:embed="rId2" cstate="print"/>
          <a:stretch>
            <a:fillRect/>
          </a:stretch>
        </p:blipFill>
        <p:spPr>
          <a:xfrm>
            <a:off x="6857999" y="3759696"/>
            <a:ext cx="5029368" cy="2961144"/>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35</a:t>
            </a:fld>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24199" y="2514550"/>
            <a:ext cx="5639018" cy="3429049"/>
          </a:xfrm>
          <a:prstGeom prst="rect">
            <a:avLst/>
          </a:prstGeom>
        </p:spPr>
      </p:pic>
      <p:pic>
        <p:nvPicPr>
          <p:cNvPr id="3" name="object 3"/>
          <p:cNvPicPr/>
          <p:nvPr/>
        </p:nvPicPr>
        <p:blipFill>
          <a:blip r:embed="rId3" cstate="print"/>
          <a:stretch>
            <a:fillRect/>
          </a:stretch>
        </p:blipFill>
        <p:spPr>
          <a:xfrm>
            <a:off x="3428999" y="1066818"/>
            <a:ext cx="5618801" cy="609582"/>
          </a:xfrm>
          <a:prstGeom prst="rect">
            <a:avLst/>
          </a:prstGeom>
        </p:spPr>
      </p:pic>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36</a:t>
            </a:fld>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95400" y="533400"/>
            <a:ext cx="7206996" cy="2136648"/>
          </a:xfrm>
          <a:prstGeom prst="rect">
            <a:avLst/>
          </a:prstGeom>
        </p:spPr>
      </p:pic>
      <p:pic>
        <p:nvPicPr>
          <p:cNvPr id="3" name="object 3"/>
          <p:cNvPicPr/>
          <p:nvPr/>
        </p:nvPicPr>
        <p:blipFill>
          <a:blip r:embed="rId3" cstate="print"/>
          <a:stretch>
            <a:fillRect/>
          </a:stretch>
        </p:blipFill>
        <p:spPr>
          <a:xfrm>
            <a:off x="1339596" y="2895600"/>
            <a:ext cx="6705600" cy="2119884"/>
          </a:xfrm>
          <a:prstGeom prst="rect">
            <a:avLst/>
          </a:prstGeom>
        </p:spPr>
      </p:pic>
      <p:pic>
        <p:nvPicPr>
          <p:cNvPr id="4" name="object 4"/>
          <p:cNvPicPr/>
          <p:nvPr/>
        </p:nvPicPr>
        <p:blipFill>
          <a:blip r:embed="rId4" cstate="print"/>
          <a:stretch>
            <a:fillRect/>
          </a:stretch>
        </p:blipFill>
        <p:spPr>
          <a:xfrm>
            <a:off x="1339596" y="5257800"/>
            <a:ext cx="6781800" cy="871728"/>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37</a:t>
            </a:fld>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3431540"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Problems</a:t>
            </a:r>
            <a:r>
              <a:rPr sz="3600" spc="-25" dirty="0">
                <a:solidFill>
                  <a:srgbClr val="000099"/>
                </a:solidFill>
              </a:rPr>
              <a:t> </a:t>
            </a:r>
            <a:r>
              <a:rPr sz="3600" spc="-10" dirty="0">
                <a:solidFill>
                  <a:srgbClr val="000099"/>
                </a:solidFill>
              </a:rPr>
              <a:t>on</a:t>
            </a:r>
            <a:r>
              <a:rPr sz="3600" spc="-25" dirty="0">
                <a:solidFill>
                  <a:srgbClr val="000099"/>
                </a:solidFill>
              </a:rPr>
              <a:t> </a:t>
            </a:r>
            <a:r>
              <a:rPr sz="3600" dirty="0">
                <a:solidFill>
                  <a:srgbClr val="000099"/>
                </a:solidFill>
              </a:rPr>
              <a:t>Big</a:t>
            </a:r>
            <a:r>
              <a:rPr sz="3600" spc="-20" dirty="0">
                <a:solidFill>
                  <a:srgbClr val="000099"/>
                </a:solidFill>
              </a:rPr>
              <a:t> </a:t>
            </a:r>
            <a:r>
              <a:rPr sz="3600" dirty="0">
                <a:solidFill>
                  <a:srgbClr val="000099"/>
                </a:solidFill>
              </a:rPr>
              <a:t>O</a:t>
            </a:r>
            <a:endParaRPr sz="3600"/>
          </a:p>
        </p:txBody>
      </p:sp>
      <p:sp>
        <p:nvSpPr>
          <p:cNvPr id="6" name="object 6"/>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38</a:t>
            </a:fld>
            <a:endParaRPr dirty="0"/>
          </a:p>
        </p:txBody>
      </p:sp>
      <p:sp>
        <p:nvSpPr>
          <p:cNvPr id="3" name="object 3"/>
          <p:cNvSpPr txBox="1"/>
          <p:nvPr/>
        </p:nvSpPr>
        <p:spPr>
          <a:xfrm>
            <a:off x="2047494" y="1192530"/>
            <a:ext cx="4234815" cy="513715"/>
          </a:xfrm>
          <a:prstGeom prst="rect">
            <a:avLst/>
          </a:prstGeom>
        </p:spPr>
        <p:txBody>
          <a:bodyPr vert="horz" wrap="square" lIns="0" tIns="13335" rIns="0" bIns="0" rtlCol="0">
            <a:spAutoFit/>
          </a:bodyPr>
          <a:lstStyle/>
          <a:p>
            <a:pPr marL="368300" indent="-342900">
              <a:lnSpc>
                <a:spcPct val="100000"/>
              </a:lnSpc>
              <a:spcBef>
                <a:spcPts val="105"/>
              </a:spcBef>
              <a:buFont typeface="Arial MT"/>
              <a:buChar char="•"/>
              <a:tabLst>
                <a:tab pos="367665" algn="l"/>
                <a:tab pos="368300" algn="l"/>
              </a:tabLst>
            </a:pPr>
            <a:r>
              <a:rPr sz="3200" dirty="0">
                <a:latin typeface="Cambria Math"/>
                <a:cs typeface="Cambria Math"/>
              </a:rPr>
              <a:t>Prove</a:t>
            </a:r>
            <a:r>
              <a:rPr sz="3200" spc="-20" dirty="0">
                <a:latin typeface="Cambria Math"/>
                <a:cs typeface="Cambria Math"/>
              </a:rPr>
              <a:t> </a:t>
            </a:r>
            <a:r>
              <a:rPr sz="3200" spc="55" dirty="0">
                <a:latin typeface="Cambria Math"/>
                <a:cs typeface="Cambria Math"/>
              </a:rPr>
              <a:t>𝑛</a:t>
            </a:r>
            <a:r>
              <a:rPr sz="3525" spc="82" baseline="28368" dirty="0">
                <a:latin typeface="Cambria Math"/>
                <a:cs typeface="Cambria Math"/>
              </a:rPr>
              <a:t>2</a:t>
            </a:r>
            <a:r>
              <a:rPr sz="3525" spc="450" baseline="28368" dirty="0">
                <a:latin typeface="Cambria Math"/>
                <a:cs typeface="Cambria Math"/>
              </a:rPr>
              <a:t> </a:t>
            </a:r>
            <a:r>
              <a:rPr sz="3200" dirty="0">
                <a:latin typeface="Cambria Math"/>
                <a:cs typeface="Cambria Math"/>
              </a:rPr>
              <a:t>+</a:t>
            </a:r>
            <a:r>
              <a:rPr sz="3200" spc="-15" dirty="0">
                <a:latin typeface="Cambria Math"/>
                <a:cs typeface="Cambria Math"/>
              </a:rPr>
              <a:t> </a:t>
            </a:r>
            <a:r>
              <a:rPr sz="3200" dirty="0">
                <a:latin typeface="Cambria Math"/>
                <a:cs typeface="Cambria Math"/>
              </a:rPr>
              <a:t>𝑛</a:t>
            </a:r>
            <a:r>
              <a:rPr sz="3200" spc="225" dirty="0">
                <a:latin typeface="Cambria Math"/>
                <a:cs typeface="Cambria Math"/>
              </a:rPr>
              <a:t> </a:t>
            </a:r>
            <a:r>
              <a:rPr sz="3200" dirty="0">
                <a:latin typeface="Cambria Math"/>
                <a:cs typeface="Cambria Math"/>
              </a:rPr>
              <a:t>=</a:t>
            </a:r>
            <a:r>
              <a:rPr sz="3200" spc="165" dirty="0">
                <a:latin typeface="Cambria Math"/>
                <a:cs typeface="Cambria Math"/>
              </a:rPr>
              <a:t> </a:t>
            </a:r>
            <a:r>
              <a:rPr sz="3200" spc="60" dirty="0">
                <a:latin typeface="Cambria Math"/>
                <a:cs typeface="Cambria Math"/>
              </a:rPr>
              <a:t>𝑂(𝑛</a:t>
            </a:r>
            <a:r>
              <a:rPr sz="3525" spc="89" baseline="28368" dirty="0">
                <a:latin typeface="Cambria Math"/>
                <a:cs typeface="Cambria Math"/>
              </a:rPr>
              <a:t>3</a:t>
            </a:r>
            <a:r>
              <a:rPr sz="3200" spc="60" dirty="0">
                <a:latin typeface="Cambria Math"/>
                <a:cs typeface="Cambria Math"/>
              </a:rPr>
              <a:t>)</a:t>
            </a:r>
            <a:endParaRPr sz="3200">
              <a:latin typeface="Cambria Math"/>
              <a:cs typeface="Cambria Math"/>
            </a:endParaRPr>
          </a:p>
        </p:txBody>
      </p:sp>
      <p:sp>
        <p:nvSpPr>
          <p:cNvPr id="4" name="object 4"/>
          <p:cNvSpPr txBox="1"/>
          <p:nvPr/>
        </p:nvSpPr>
        <p:spPr>
          <a:xfrm>
            <a:off x="2034794" y="2948432"/>
            <a:ext cx="4644390" cy="513715"/>
          </a:xfrm>
          <a:prstGeom prst="rect">
            <a:avLst/>
          </a:prstGeom>
        </p:spPr>
        <p:txBody>
          <a:bodyPr vert="horz" wrap="square" lIns="0" tIns="13335" rIns="0" bIns="0" rtlCol="0">
            <a:spAutoFit/>
          </a:bodyPr>
          <a:lstStyle/>
          <a:p>
            <a:pPr marL="381000" indent="-342900">
              <a:lnSpc>
                <a:spcPct val="100000"/>
              </a:lnSpc>
              <a:spcBef>
                <a:spcPts val="105"/>
              </a:spcBef>
              <a:buFont typeface="Arial MT"/>
              <a:buChar char="•"/>
              <a:tabLst>
                <a:tab pos="380365" algn="l"/>
                <a:tab pos="381000" algn="l"/>
              </a:tabLst>
            </a:pPr>
            <a:r>
              <a:rPr sz="3200" dirty="0">
                <a:latin typeface="Cambria Math"/>
                <a:cs typeface="Cambria Math"/>
              </a:rPr>
              <a:t>Prove100𝑛</a:t>
            </a:r>
            <a:r>
              <a:rPr sz="3200" spc="25" dirty="0">
                <a:latin typeface="Cambria Math"/>
                <a:cs typeface="Cambria Math"/>
              </a:rPr>
              <a:t> </a:t>
            </a:r>
            <a:r>
              <a:rPr sz="3200" dirty="0">
                <a:latin typeface="Cambria Math"/>
                <a:cs typeface="Cambria Math"/>
              </a:rPr>
              <a:t>+</a:t>
            </a:r>
            <a:r>
              <a:rPr sz="3200" spc="-10" dirty="0">
                <a:latin typeface="Cambria Math"/>
                <a:cs typeface="Cambria Math"/>
              </a:rPr>
              <a:t> </a:t>
            </a:r>
            <a:r>
              <a:rPr sz="3200" dirty="0">
                <a:latin typeface="Cambria Math"/>
                <a:cs typeface="Cambria Math"/>
              </a:rPr>
              <a:t>5</a:t>
            </a:r>
            <a:r>
              <a:rPr sz="3200" spc="170" dirty="0">
                <a:latin typeface="Cambria Math"/>
                <a:cs typeface="Cambria Math"/>
              </a:rPr>
              <a:t> </a:t>
            </a:r>
            <a:r>
              <a:rPr sz="3200" dirty="0">
                <a:latin typeface="Cambria Math"/>
                <a:cs typeface="Cambria Math"/>
              </a:rPr>
              <a:t>=</a:t>
            </a:r>
            <a:r>
              <a:rPr sz="3200" spc="160" dirty="0">
                <a:latin typeface="Cambria Math"/>
                <a:cs typeface="Cambria Math"/>
              </a:rPr>
              <a:t> </a:t>
            </a:r>
            <a:r>
              <a:rPr sz="3200" spc="60" dirty="0">
                <a:latin typeface="Cambria Math"/>
                <a:cs typeface="Cambria Math"/>
              </a:rPr>
              <a:t>𝑂(𝑛</a:t>
            </a:r>
            <a:r>
              <a:rPr sz="3525" spc="89" baseline="28368" dirty="0">
                <a:latin typeface="Cambria Math"/>
                <a:cs typeface="Cambria Math"/>
              </a:rPr>
              <a:t>2</a:t>
            </a:r>
            <a:r>
              <a:rPr sz="3200" spc="60" dirty="0">
                <a:latin typeface="Cambria Math"/>
                <a:cs typeface="Cambria Math"/>
              </a:rPr>
              <a:t>)</a:t>
            </a:r>
            <a:endParaRPr sz="3200">
              <a:latin typeface="Cambria Math"/>
              <a:cs typeface="Cambria Math"/>
            </a:endParaRPr>
          </a:p>
        </p:txBody>
      </p:sp>
      <p:sp>
        <p:nvSpPr>
          <p:cNvPr id="5" name="object 5"/>
          <p:cNvSpPr txBox="1"/>
          <p:nvPr/>
        </p:nvSpPr>
        <p:spPr>
          <a:xfrm>
            <a:off x="2034794" y="4704334"/>
            <a:ext cx="5508625" cy="513715"/>
          </a:xfrm>
          <a:prstGeom prst="rect">
            <a:avLst/>
          </a:prstGeom>
        </p:spPr>
        <p:txBody>
          <a:bodyPr vert="horz" wrap="square" lIns="0" tIns="12700" rIns="0" bIns="0" rtlCol="0">
            <a:spAutoFit/>
          </a:bodyPr>
          <a:lstStyle/>
          <a:p>
            <a:pPr marL="381000" indent="-342900">
              <a:lnSpc>
                <a:spcPct val="100000"/>
              </a:lnSpc>
              <a:spcBef>
                <a:spcPts val="100"/>
              </a:spcBef>
              <a:buFont typeface="Arial MT"/>
              <a:buChar char="•"/>
              <a:tabLst>
                <a:tab pos="380365" algn="l"/>
                <a:tab pos="381000" algn="l"/>
                <a:tab pos="1577340" algn="l"/>
              </a:tabLst>
            </a:pPr>
            <a:r>
              <a:rPr sz="3200" dirty="0">
                <a:latin typeface="Cambria Math"/>
                <a:cs typeface="Cambria Math"/>
              </a:rPr>
              <a:t>Prove	</a:t>
            </a:r>
            <a:r>
              <a:rPr sz="3200" spc="35" dirty="0">
                <a:latin typeface="Cambria Math"/>
                <a:cs typeface="Cambria Math"/>
              </a:rPr>
              <a:t>2𝑛</a:t>
            </a:r>
            <a:r>
              <a:rPr sz="3525" spc="52" baseline="28368" dirty="0">
                <a:latin typeface="Cambria Math"/>
                <a:cs typeface="Cambria Math"/>
              </a:rPr>
              <a:t>2</a:t>
            </a:r>
            <a:r>
              <a:rPr sz="3525" spc="450" baseline="28368" dirty="0">
                <a:latin typeface="Cambria Math"/>
                <a:cs typeface="Cambria Math"/>
              </a:rPr>
              <a:t> </a:t>
            </a:r>
            <a:r>
              <a:rPr sz="3200" dirty="0">
                <a:latin typeface="Cambria Math"/>
                <a:cs typeface="Cambria Math"/>
              </a:rPr>
              <a:t>+</a:t>
            </a:r>
            <a:r>
              <a:rPr sz="3200" spc="-15" dirty="0">
                <a:latin typeface="Cambria Math"/>
                <a:cs typeface="Cambria Math"/>
              </a:rPr>
              <a:t> </a:t>
            </a:r>
            <a:r>
              <a:rPr sz="3200" dirty="0">
                <a:latin typeface="Cambria Math"/>
                <a:cs typeface="Cambria Math"/>
              </a:rPr>
              <a:t>5𝑛</a:t>
            </a:r>
            <a:r>
              <a:rPr sz="3200" spc="50" dirty="0">
                <a:latin typeface="Cambria Math"/>
                <a:cs typeface="Cambria Math"/>
              </a:rPr>
              <a:t> </a:t>
            </a:r>
            <a:r>
              <a:rPr sz="3200" dirty="0">
                <a:latin typeface="Cambria Math"/>
                <a:cs typeface="Cambria Math"/>
              </a:rPr>
              <a:t>−</a:t>
            </a:r>
            <a:r>
              <a:rPr sz="3200" spc="-15" dirty="0">
                <a:latin typeface="Cambria Math"/>
                <a:cs typeface="Cambria Math"/>
              </a:rPr>
              <a:t> </a:t>
            </a:r>
            <a:r>
              <a:rPr sz="3200" dirty="0">
                <a:latin typeface="Cambria Math"/>
                <a:cs typeface="Cambria Math"/>
              </a:rPr>
              <a:t>3</a:t>
            </a:r>
            <a:r>
              <a:rPr sz="3200" spc="175" dirty="0">
                <a:latin typeface="Cambria Math"/>
                <a:cs typeface="Cambria Math"/>
              </a:rPr>
              <a:t> </a:t>
            </a:r>
            <a:r>
              <a:rPr sz="3200" dirty="0">
                <a:latin typeface="Cambria Math"/>
                <a:cs typeface="Cambria Math"/>
              </a:rPr>
              <a:t>=</a:t>
            </a:r>
            <a:r>
              <a:rPr sz="3200" spc="165" dirty="0">
                <a:latin typeface="Cambria Math"/>
                <a:cs typeface="Cambria Math"/>
              </a:rPr>
              <a:t> </a:t>
            </a:r>
            <a:r>
              <a:rPr sz="3200" spc="60" dirty="0">
                <a:latin typeface="Cambria Math"/>
                <a:cs typeface="Cambria Math"/>
              </a:rPr>
              <a:t>𝑂(𝑛</a:t>
            </a:r>
            <a:r>
              <a:rPr sz="3525" spc="89" baseline="28368" dirty="0">
                <a:latin typeface="Cambria Math"/>
                <a:cs typeface="Cambria Math"/>
              </a:rPr>
              <a:t>2</a:t>
            </a:r>
            <a:r>
              <a:rPr sz="3200" spc="60" dirty="0">
                <a:latin typeface="Cambria Math"/>
                <a:cs typeface="Cambria Math"/>
              </a:rPr>
              <a:t>)</a:t>
            </a:r>
            <a:endParaRPr sz="3200">
              <a:latin typeface="Cambria Math"/>
              <a:cs typeface="Cambria Math"/>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3031490" cy="574040"/>
          </a:xfrm>
          <a:prstGeom prst="rect">
            <a:avLst/>
          </a:prstGeom>
        </p:spPr>
        <p:txBody>
          <a:bodyPr vert="horz" wrap="square" lIns="0" tIns="12700" rIns="0" bIns="0" rtlCol="0">
            <a:spAutoFit/>
          </a:bodyPr>
          <a:lstStyle/>
          <a:p>
            <a:pPr marL="12700">
              <a:lnSpc>
                <a:spcPct val="100000"/>
              </a:lnSpc>
              <a:spcBef>
                <a:spcPts val="100"/>
              </a:spcBef>
            </a:pPr>
            <a:r>
              <a:rPr sz="3600" spc="-20" dirty="0">
                <a:solidFill>
                  <a:srgbClr val="000099"/>
                </a:solidFill>
              </a:rPr>
              <a:t>Omega</a:t>
            </a:r>
            <a:r>
              <a:rPr sz="3600" spc="-65" dirty="0">
                <a:solidFill>
                  <a:srgbClr val="000099"/>
                </a:solidFill>
              </a:rPr>
              <a:t> </a:t>
            </a:r>
            <a:r>
              <a:rPr sz="3600" spc="-15" dirty="0">
                <a:solidFill>
                  <a:srgbClr val="000099"/>
                </a:solidFill>
              </a:rPr>
              <a:t>notation</a:t>
            </a:r>
            <a:endParaRPr sz="3600"/>
          </a:p>
        </p:txBody>
      </p:sp>
      <p:sp>
        <p:nvSpPr>
          <p:cNvPr id="3" name="object 3"/>
          <p:cNvSpPr txBox="1"/>
          <p:nvPr/>
        </p:nvSpPr>
        <p:spPr>
          <a:xfrm>
            <a:off x="1514094" y="1150365"/>
            <a:ext cx="9635490" cy="3148330"/>
          </a:xfrm>
          <a:prstGeom prst="rect">
            <a:avLst/>
          </a:prstGeom>
        </p:spPr>
        <p:txBody>
          <a:bodyPr vert="horz" wrap="square" lIns="0" tIns="24130" rIns="0" bIns="0" rtlCol="0">
            <a:spAutoFit/>
          </a:bodyPr>
          <a:lstStyle/>
          <a:p>
            <a:pPr marL="368300" marR="17780" indent="-342900" algn="just">
              <a:lnSpc>
                <a:spcPct val="97700"/>
              </a:lnSpc>
              <a:spcBef>
                <a:spcPts val="190"/>
              </a:spcBef>
            </a:pPr>
            <a:r>
              <a:rPr sz="3200" b="1" spc="-5" dirty="0">
                <a:latin typeface="Calibri"/>
                <a:cs typeface="Calibri"/>
              </a:rPr>
              <a:t>Definition: </a:t>
            </a:r>
            <a:r>
              <a:rPr sz="3200" dirty="0">
                <a:latin typeface="Calibri"/>
                <a:cs typeface="Calibri"/>
              </a:rPr>
              <a:t>A </a:t>
            </a:r>
            <a:r>
              <a:rPr sz="3200" spc="-5" dirty="0">
                <a:latin typeface="Calibri"/>
                <a:cs typeface="Calibri"/>
              </a:rPr>
              <a:t>function </a:t>
            </a:r>
            <a:r>
              <a:rPr sz="3200" dirty="0">
                <a:solidFill>
                  <a:srgbClr val="C00000"/>
                </a:solidFill>
                <a:latin typeface="Calibri"/>
                <a:cs typeface="Calibri"/>
              </a:rPr>
              <a:t>t(n) is </a:t>
            </a:r>
            <a:r>
              <a:rPr sz="3200" spc="-5" dirty="0">
                <a:solidFill>
                  <a:srgbClr val="C00000"/>
                </a:solidFill>
                <a:latin typeface="Calibri"/>
                <a:cs typeface="Calibri"/>
              </a:rPr>
              <a:t>said </a:t>
            </a:r>
            <a:r>
              <a:rPr sz="3200" spc="-25" dirty="0">
                <a:solidFill>
                  <a:srgbClr val="C00000"/>
                </a:solidFill>
                <a:latin typeface="Calibri"/>
                <a:cs typeface="Calibri"/>
              </a:rPr>
              <a:t>to </a:t>
            </a:r>
            <a:r>
              <a:rPr sz="3200" spc="-5" dirty="0">
                <a:solidFill>
                  <a:srgbClr val="C00000"/>
                </a:solidFill>
                <a:latin typeface="Calibri"/>
                <a:cs typeface="Calibri"/>
              </a:rPr>
              <a:t>be in </a:t>
            </a:r>
            <a:r>
              <a:rPr sz="3200" dirty="0">
                <a:solidFill>
                  <a:srgbClr val="C00000"/>
                </a:solidFill>
                <a:latin typeface="Calibri"/>
                <a:cs typeface="Calibri"/>
              </a:rPr>
              <a:t>Ω(g(n)), </a:t>
            </a:r>
            <a:r>
              <a:rPr sz="3200" spc="-10" dirty="0">
                <a:latin typeface="Calibri"/>
                <a:cs typeface="Calibri"/>
              </a:rPr>
              <a:t>denoted </a:t>
            </a:r>
            <a:r>
              <a:rPr sz="3200" spc="-710" dirty="0">
                <a:latin typeface="Calibri"/>
                <a:cs typeface="Calibri"/>
              </a:rPr>
              <a:t> </a:t>
            </a:r>
            <a:r>
              <a:rPr sz="3200" i="1" spc="-20" dirty="0">
                <a:solidFill>
                  <a:srgbClr val="C00000"/>
                </a:solidFill>
                <a:latin typeface="Calibri"/>
                <a:cs typeface="Calibri"/>
              </a:rPr>
              <a:t>t(n)</a:t>
            </a:r>
            <a:r>
              <a:rPr sz="3350" spc="-20" dirty="0">
                <a:solidFill>
                  <a:srgbClr val="C00000"/>
                </a:solidFill>
                <a:latin typeface="Cambria Math"/>
                <a:cs typeface="Cambria Math"/>
              </a:rPr>
              <a:t>∈ </a:t>
            </a:r>
            <a:r>
              <a:rPr sz="3200" i="1" spc="-5" dirty="0">
                <a:solidFill>
                  <a:srgbClr val="C00000"/>
                </a:solidFill>
                <a:latin typeface="Calibri"/>
                <a:cs typeface="Calibri"/>
              </a:rPr>
              <a:t>Ω(g(n)), </a:t>
            </a:r>
            <a:r>
              <a:rPr sz="3200" dirty="0">
                <a:latin typeface="Calibri"/>
                <a:cs typeface="Calibri"/>
              </a:rPr>
              <a:t>if t(n) is </a:t>
            </a:r>
            <a:r>
              <a:rPr sz="3200" spc="-5" dirty="0">
                <a:latin typeface="Calibri"/>
                <a:cs typeface="Calibri"/>
              </a:rPr>
              <a:t>bounded below </a:t>
            </a:r>
            <a:r>
              <a:rPr sz="3200" spc="-10" dirty="0">
                <a:latin typeface="Calibri"/>
                <a:cs typeface="Calibri"/>
              </a:rPr>
              <a:t>by </a:t>
            </a:r>
            <a:r>
              <a:rPr sz="3200" spc="-5" dirty="0">
                <a:latin typeface="Calibri"/>
                <a:cs typeface="Calibri"/>
              </a:rPr>
              <a:t>some </a:t>
            </a:r>
            <a:r>
              <a:rPr sz="3200" spc="-10" dirty="0">
                <a:latin typeface="Calibri"/>
                <a:cs typeface="Calibri"/>
              </a:rPr>
              <a:t>positive </a:t>
            </a:r>
            <a:r>
              <a:rPr sz="3200" spc="-5" dirty="0">
                <a:latin typeface="Calibri"/>
                <a:cs typeface="Calibri"/>
              </a:rPr>
              <a:t> </a:t>
            </a:r>
            <a:r>
              <a:rPr sz="3200" spc="-20" dirty="0">
                <a:latin typeface="Calibri"/>
                <a:cs typeface="Calibri"/>
              </a:rPr>
              <a:t>constant</a:t>
            </a:r>
            <a:r>
              <a:rPr sz="3200" spc="-5" dirty="0">
                <a:latin typeface="Calibri"/>
                <a:cs typeface="Calibri"/>
              </a:rPr>
              <a:t> multiple</a:t>
            </a:r>
            <a:r>
              <a:rPr sz="3200" spc="45" dirty="0">
                <a:latin typeface="Calibri"/>
                <a:cs typeface="Calibri"/>
              </a:rPr>
              <a:t> </a:t>
            </a:r>
            <a:r>
              <a:rPr sz="3200" spc="-5" dirty="0">
                <a:latin typeface="Calibri"/>
                <a:cs typeface="Calibri"/>
              </a:rPr>
              <a:t>of </a:t>
            </a:r>
            <a:r>
              <a:rPr sz="3200" dirty="0">
                <a:latin typeface="Calibri"/>
                <a:cs typeface="Calibri"/>
              </a:rPr>
              <a:t>g(n)</a:t>
            </a:r>
            <a:r>
              <a:rPr sz="3200" spc="15" dirty="0">
                <a:latin typeface="Calibri"/>
                <a:cs typeface="Calibri"/>
              </a:rPr>
              <a:t> </a:t>
            </a:r>
            <a:r>
              <a:rPr sz="3200" spc="-30" dirty="0">
                <a:latin typeface="Calibri"/>
                <a:cs typeface="Calibri"/>
              </a:rPr>
              <a:t>for</a:t>
            </a:r>
            <a:r>
              <a:rPr sz="3200" spc="-5" dirty="0">
                <a:latin typeface="Calibri"/>
                <a:cs typeface="Calibri"/>
              </a:rPr>
              <a:t> </a:t>
            </a:r>
            <a:r>
              <a:rPr sz="3200" dirty="0">
                <a:latin typeface="Calibri"/>
                <a:cs typeface="Calibri"/>
              </a:rPr>
              <a:t>all </a:t>
            </a:r>
            <a:r>
              <a:rPr sz="3200" spc="-15" dirty="0">
                <a:latin typeface="Calibri"/>
                <a:cs typeface="Calibri"/>
              </a:rPr>
              <a:t>large</a:t>
            </a:r>
            <a:r>
              <a:rPr sz="3200" dirty="0">
                <a:latin typeface="Calibri"/>
                <a:cs typeface="Calibri"/>
              </a:rPr>
              <a:t> </a:t>
            </a:r>
            <a:r>
              <a:rPr sz="3200" spc="-5" dirty="0">
                <a:latin typeface="Calibri"/>
                <a:cs typeface="Calibri"/>
              </a:rPr>
              <a:t>n,</a:t>
            </a:r>
            <a:endParaRPr sz="3200">
              <a:latin typeface="Calibri"/>
              <a:cs typeface="Calibri"/>
            </a:endParaRPr>
          </a:p>
          <a:p>
            <a:pPr marL="368300" marR="994410" indent="-342900" algn="just">
              <a:lnSpc>
                <a:spcPct val="100000"/>
              </a:lnSpc>
              <a:spcBef>
                <a:spcPts val="770"/>
              </a:spcBef>
            </a:pPr>
            <a:r>
              <a:rPr sz="3200" spc="-5" dirty="0">
                <a:latin typeface="Calibri"/>
                <a:cs typeface="Calibri"/>
              </a:rPr>
              <a:t>i.e., </a:t>
            </a:r>
            <a:r>
              <a:rPr sz="3200" dirty="0">
                <a:latin typeface="Calibri"/>
                <a:cs typeface="Calibri"/>
              </a:rPr>
              <a:t>if </a:t>
            </a:r>
            <a:r>
              <a:rPr sz="3200" spc="-10" dirty="0">
                <a:latin typeface="Calibri"/>
                <a:cs typeface="Calibri"/>
              </a:rPr>
              <a:t>there </a:t>
            </a:r>
            <a:r>
              <a:rPr sz="3200" spc="-20" dirty="0">
                <a:latin typeface="Calibri"/>
                <a:cs typeface="Calibri"/>
              </a:rPr>
              <a:t>exist </a:t>
            </a:r>
            <a:r>
              <a:rPr sz="3200" spc="-5" dirty="0">
                <a:latin typeface="Calibri"/>
                <a:cs typeface="Calibri"/>
              </a:rPr>
              <a:t>some </a:t>
            </a:r>
            <a:r>
              <a:rPr sz="3200" spc="-10" dirty="0">
                <a:latin typeface="Calibri"/>
                <a:cs typeface="Calibri"/>
              </a:rPr>
              <a:t>positive </a:t>
            </a:r>
            <a:r>
              <a:rPr sz="3200" spc="-20" dirty="0">
                <a:latin typeface="Calibri"/>
                <a:cs typeface="Calibri"/>
              </a:rPr>
              <a:t>constant </a:t>
            </a:r>
            <a:r>
              <a:rPr sz="3200" dirty="0">
                <a:latin typeface="Calibri"/>
                <a:cs typeface="Calibri"/>
              </a:rPr>
              <a:t>c and </a:t>
            </a:r>
            <a:r>
              <a:rPr sz="3200" spc="-5" dirty="0">
                <a:latin typeface="Calibri"/>
                <a:cs typeface="Calibri"/>
              </a:rPr>
              <a:t>some </a:t>
            </a:r>
            <a:r>
              <a:rPr sz="3200" spc="-710" dirty="0">
                <a:latin typeface="Calibri"/>
                <a:cs typeface="Calibri"/>
              </a:rPr>
              <a:t> </a:t>
            </a:r>
            <a:r>
              <a:rPr sz="3200" spc="-15" dirty="0">
                <a:latin typeface="Calibri"/>
                <a:cs typeface="Calibri"/>
              </a:rPr>
              <a:t>nonnegative</a:t>
            </a:r>
            <a:r>
              <a:rPr sz="3200" spc="15" dirty="0">
                <a:latin typeface="Calibri"/>
                <a:cs typeface="Calibri"/>
              </a:rPr>
              <a:t> </a:t>
            </a:r>
            <a:r>
              <a:rPr sz="3200" spc="-15" dirty="0">
                <a:latin typeface="Calibri"/>
                <a:cs typeface="Calibri"/>
              </a:rPr>
              <a:t>integer</a:t>
            </a:r>
            <a:r>
              <a:rPr sz="3200" spc="-20" dirty="0">
                <a:latin typeface="Calibri"/>
                <a:cs typeface="Calibri"/>
              </a:rPr>
              <a:t> </a:t>
            </a:r>
            <a:r>
              <a:rPr sz="3200" spc="5" dirty="0">
                <a:latin typeface="Calibri"/>
                <a:cs typeface="Calibri"/>
              </a:rPr>
              <a:t>n</a:t>
            </a:r>
            <a:r>
              <a:rPr sz="3150" spc="7" baseline="-21164" dirty="0">
                <a:latin typeface="Calibri"/>
                <a:cs typeface="Calibri"/>
              </a:rPr>
              <a:t>0</a:t>
            </a:r>
            <a:r>
              <a:rPr sz="3150" spc="397" baseline="-21164" dirty="0">
                <a:latin typeface="Calibri"/>
                <a:cs typeface="Calibri"/>
              </a:rPr>
              <a:t> </a:t>
            </a:r>
            <a:r>
              <a:rPr sz="3200" spc="-5" dirty="0">
                <a:latin typeface="Calibri"/>
                <a:cs typeface="Calibri"/>
              </a:rPr>
              <a:t>such</a:t>
            </a:r>
            <a:r>
              <a:rPr sz="3200" spc="-15" dirty="0">
                <a:latin typeface="Calibri"/>
                <a:cs typeface="Calibri"/>
              </a:rPr>
              <a:t> </a:t>
            </a:r>
            <a:r>
              <a:rPr sz="3200" spc="-5" dirty="0">
                <a:latin typeface="Calibri"/>
                <a:cs typeface="Calibri"/>
              </a:rPr>
              <a:t>that</a:t>
            </a:r>
            <a:endParaRPr sz="3200">
              <a:latin typeface="Calibri"/>
              <a:cs typeface="Calibri"/>
            </a:endParaRPr>
          </a:p>
          <a:p>
            <a:pPr marL="368300" algn="just">
              <a:lnSpc>
                <a:spcPct val="100000"/>
              </a:lnSpc>
              <a:spcBef>
                <a:spcPts val="770"/>
              </a:spcBef>
            </a:pPr>
            <a:r>
              <a:rPr sz="3200" i="1" dirty="0">
                <a:solidFill>
                  <a:srgbClr val="000099"/>
                </a:solidFill>
                <a:latin typeface="Calibri"/>
                <a:cs typeface="Calibri"/>
              </a:rPr>
              <a:t>t(n) ≥</a:t>
            </a:r>
            <a:r>
              <a:rPr sz="3200" i="1" spc="-5" dirty="0">
                <a:solidFill>
                  <a:srgbClr val="000099"/>
                </a:solidFill>
                <a:latin typeface="Calibri"/>
                <a:cs typeface="Calibri"/>
              </a:rPr>
              <a:t> </a:t>
            </a:r>
            <a:r>
              <a:rPr sz="3200" i="1" dirty="0">
                <a:solidFill>
                  <a:srgbClr val="000099"/>
                </a:solidFill>
                <a:latin typeface="Calibri"/>
                <a:cs typeface="Calibri"/>
              </a:rPr>
              <a:t>c</a:t>
            </a:r>
            <a:r>
              <a:rPr sz="3200" i="1" spc="5" dirty="0">
                <a:solidFill>
                  <a:srgbClr val="000099"/>
                </a:solidFill>
                <a:latin typeface="Calibri"/>
                <a:cs typeface="Calibri"/>
              </a:rPr>
              <a:t> </a:t>
            </a:r>
            <a:r>
              <a:rPr sz="3200" i="1" spc="-5" dirty="0">
                <a:solidFill>
                  <a:srgbClr val="000099"/>
                </a:solidFill>
                <a:latin typeface="Calibri"/>
                <a:cs typeface="Calibri"/>
              </a:rPr>
              <a:t>g(n)</a:t>
            </a:r>
            <a:r>
              <a:rPr sz="3200" i="1" spc="10" dirty="0">
                <a:solidFill>
                  <a:srgbClr val="000099"/>
                </a:solidFill>
                <a:latin typeface="Calibri"/>
                <a:cs typeface="Calibri"/>
              </a:rPr>
              <a:t> </a:t>
            </a:r>
            <a:r>
              <a:rPr sz="3200" spc="-30" dirty="0">
                <a:solidFill>
                  <a:srgbClr val="000099"/>
                </a:solidFill>
                <a:latin typeface="Calibri"/>
                <a:cs typeface="Calibri"/>
              </a:rPr>
              <a:t>for</a:t>
            </a:r>
            <a:r>
              <a:rPr sz="3200" spc="-10" dirty="0">
                <a:solidFill>
                  <a:srgbClr val="000099"/>
                </a:solidFill>
                <a:latin typeface="Calibri"/>
                <a:cs typeface="Calibri"/>
              </a:rPr>
              <a:t> </a:t>
            </a:r>
            <a:r>
              <a:rPr sz="3200" dirty="0">
                <a:solidFill>
                  <a:srgbClr val="000099"/>
                </a:solidFill>
                <a:latin typeface="Calibri"/>
                <a:cs typeface="Calibri"/>
              </a:rPr>
              <a:t>all</a:t>
            </a:r>
            <a:r>
              <a:rPr sz="3200" spc="-20" dirty="0">
                <a:solidFill>
                  <a:srgbClr val="000099"/>
                </a:solidFill>
                <a:latin typeface="Calibri"/>
                <a:cs typeface="Calibri"/>
              </a:rPr>
              <a:t> </a:t>
            </a:r>
            <a:r>
              <a:rPr sz="3200" dirty="0">
                <a:solidFill>
                  <a:srgbClr val="000099"/>
                </a:solidFill>
                <a:latin typeface="Calibri"/>
                <a:cs typeface="Calibri"/>
              </a:rPr>
              <a:t>n ≥</a:t>
            </a:r>
            <a:r>
              <a:rPr sz="3200" spc="-10" dirty="0">
                <a:solidFill>
                  <a:srgbClr val="000099"/>
                </a:solidFill>
                <a:latin typeface="Calibri"/>
                <a:cs typeface="Calibri"/>
              </a:rPr>
              <a:t> </a:t>
            </a:r>
            <a:r>
              <a:rPr sz="3200" spc="10" dirty="0">
                <a:solidFill>
                  <a:srgbClr val="000099"/>
                </a:solidFill>
                <a:latin typeface="Calibri"/>
                <a:cs typeface="Calibri"/>
              </a:rPr>
              <a:t>n</a:t>
            </a:r>
            <a:r>
              <a:rPr sz="3150" spc="15" baseline="-21164" dirty="0">
                <a:solidFill>
                  <a:srgbClr val="000099"/>
                </a:solidFill>
                <a:latin typeface="Calibri"/>
                <a:cs typeface="Calibri"/>
              </a:rPr>
              <a:t>0</a:t>
            </a:r>
            <a:r>
              <a:rPr sz="3200" spc="10" dirty="0">
                <a:solidFill>
                  <a:srgbClr val="000099"/>
                </a:solidFill>
                <a:latin typeface="Calibri"/>
                <a:cs typeface="Calibri"/>
              </a:rPr>
              <a:t>.</a:t>
            </a:r>
            <a:endParaRPr sz="3200">
              <a:latin typeface="Calibri"/>
              <a:cs typeface="Calibri"/>
            </a:endParaRPr>
          </a:p>
        </p:txBody>
      </p:sp>
      <p:pic>
        <p:nvPicPr>
          <p:cNvPr id="4" name="object 4"/>
          <p:cNvPicPr/>
          <p:nvPr/>
        </p:nvPicPr>
        <p:blipFill>
          <a:blip r:embed="rId2" cstate="print"/>
          <a:stretch>
            <a:fillRect/>
          </a:stretch>
        </p:blipFill>
        <p:spPr>
          <a:xfrm>
            <a:off x="6579106" y="3778034"/>
            <a:ext cx="4466402" cy="3079964"/>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39</a:t>
            </a:fld>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5521960"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99"/>
                </a:solidFill>
              </a:rPr>
              <a:t>al-Khorezmi</a:t>
            </a:r>
            <a:r>
              <a:rPr sz="3600" spc="-55" dirty="0">
                <a:solidFill>
                  <a:srgbClr val="000099"/>
                </a:solidFill>
              </a:rPr>
              <a:t> </a:t>
            </a:r>
            <a:r>
              <a:rPr sz="3600" spc="-5" dirty="0">
                <a:solidFill>
                  <a:srgbClr val="000099"/>
                </a:solidFill>
              </a:rPr>
              <a:t>(c.0780</a:t>
            </a:r>
            <a:r>
              <a:rPr sz="3600" spc="-20" dirty="0">
                <a:solidFill>
                  <a:srgbClr val="000099"/>
                </a:solidFill>
              </a:rPr>
              <a:t> </a:t>
            </a:r>
            <a:r>
              <a:rPr sz="3600" dirty="0">
                <a:solidFill>
                  <a:srgbClr val="000099"/>
                </a:solidFill>
              </a:rPr>
              <a:t>–</a:t>
            </a:r>
            <a:r>
              <a:rPr sz="3600" spc="-30" dirty="0">
                <a:solidFill>
                  <a:srgbClr val="000099"/>
                </a:solidFill>
              </a:rPr>
              <a:t> </a:t>
            </a:r>
            <a:r>
              <a:rPr sz="3600" dirty="0">
                <a:solidFill>
                  <a:srgbClr val="000099"/>
                </a:solidFill>
              </a:rPr>
              <a:t>c.0850)</a:t>
            </a:r>
            <a:endParaRPr sz="3600"/>
          </a:p>
        </p:txBody>
      </p:sp>
      <p:sp>
        <p:nvSpPr>
          <p:cNvPr id="3" name="object 3"/>
          <p:cNvSpPr txBox="1"/>
          <p:nvPr/>
        </p:nvSpPr>
        <p:spPr>
          <a:xfrm>
            <a:off x="2060194" y="1053816"/>
            <a:ext cx="6244590" cy="1781175"/>
          </a:xfrm>
          <a:prstGeom prst="rect">
            <a:avLst/>
          </a:prstGeom>
        </p:spPr>
        <p:txBody>
          <a:bodyPr vert="horz" wrap="square" lIns="0" tIns="109855" rIns="0" bIns="0" rtlCol="0">
            <a:spAutoFit/>
          </a:bodyPr>
          <a:lstStyle/>
          <a:p>
            <a:pPr marL="355600" indent="-342900">
              <a:lnSpc>
                <a:spcPct val="100000"/>
              </a:lnSpc>
              <a:spcBef>
                <a:spcPts val="865"/>
              </a:spcBef>
              <a:buFont typeface="Arial MT"/>
              <a:buChar char="•"/>
              <a:tabLst>
                <a:tab pos="354965" algn="l"/>
                <a:tab pos="355600" algn="l"/>
              </a:tabLst>
            </a:pPr>
            <a:r>
              <a:rPr sz="3200" dirty="0">
                <a:latin typeface="Calibri"/>
                <a:cs typeface="Calibri"/>
              </a:rPr>
              <a:t>Muhammad</a:t>
            </a:r>
            <a:r>
              <a:rPr sz="3200" spc="15" dirty="0">
                <a:latin typeface="Calibri"/>
                <a:cs typeface="Calibri"/>
              </a:rPr>
              <a:t> </a:t>
            </a:r>
            <a:r>
              <a:rPr sz="3200" dirty="0">
                <a:latin typeface="Calibri"/>
                <a:cs typeface="Calibri"/>
              </a:rPr>
              <a:t>ibn</a:t>
            </a:r>
            <a:r>
              <a:rPr sz="3200" spc="-10" dirty="0">
                <a:latin typeface="Calibri"/>
                <a:cs typeface="Calibri"/>
              </a:rPr>
              <a:t> </a:t>
            </a:r>
            <a:r>
              <a:rPr sz="3200" spc="-5" dirty="0">
                <a:latin typeface="Calibri"/>
                <a:cs typeface="Calibri"/>
              </a:rPr>
              <a:t>Musa</a:t>
            </a:r>
            <a:r>
              <a:rPr sz="3200" spc="-20" dirty="0">
                <a:latin typeface="Calibri"/>
                <a:cs typeface="Calibri"/>
              </a:rPr>
              <a:t> </a:t>
            </a:r>
            <a:r>
              <a:rPr sz="3200" spc="-5" dirty="0">
                <a:latin typeface="Calibri"/>
                <a:cs typeface="Calibri"/>
              </a:rPr>
              <a:t>al-Khwarizmi</a:t>
            </a:r>
            <a:endParaRPr sz="3200">
              <a:latin typeface="Calibri"/>
              <a:cs typeface="Calibri"/>
            </a:endParaRPr>
          </a:p>
          <a:p>
            <a:pPr marL="355600" indent="-342900">
              <a:lnSpc>
                <a:spcPct val="100000"/>
              </a:lnSpc>
              <a:spcBef>
                <a:spcPts val="765"/>
              </a:spcBef>
              <a:buFont typeface="Arial MT"/>
              <a:buChar char="•"/>
              <a:tabLst>
                <a:tab pos="354965" algn="l"/>
                <a:tab pos="355600" algn="l"/>
              </a:tabLst>
            </a:pPr>
            <a:r>
              <a:rPr sz="3200" spc="-5" dirty="0">
                <a:latin typeface="Calibri"/>
                <a:cs typeface="Calibri"/>
              </a:rPr>
              <a:t>The</a:t>
            </a:r>
            <a:r>
              <a:rPr sz="3200" spc="-20" dirty="0">
                <a:latin typeface="Calibri"/>
                <a:cs typeface="Calibri"/>
              </a:rPr>
              <a:t> Father</a:t>
            </a:r>
            <a:r>
              <a:rPr sz="3200" spc="-10" dirty="0">
                <a:latin typeface="Calibri"/>
                <a:cs typeface="Calibri"/>
              </a:rPr>
              <a:t> </a:t>
            </a:r>
            <a:r>
              <a:rPr sz="3200" dirty="0">
                <a:latin typeface="Calibri"/>
                <a:cs typeface="Calibri"/>
              </a:rPr>
              <a:t>of</a:t>
            </a:r>
            <a:r>
              <a:rPr sz="3200" spc="-30" dirty="0">
                <a:latin typeface="Calibri"/>
                <a:cs typeface="Calibri"/>
              </a:rPr>
              <a:t> </a:t>
            </a:r>
            <a:r>
              <a:rPr sz="3200" spc="-15" dirty="0">
                <a:latin typeface="Calibri"/>
                <a:cs typeface="Calibri"/>
              </a:rPr>
              <a:t>Algebra</a:t>
            </a:r>
            <a:endParaRPr sz="3200">
              <a:latin typeface="Calibri"/>
              <a:cs typeface="Calibri"/>
            </a:endParaRPr>
          </a:p>
          <a:p>
            <a:pPr marL="355600" indent="-342900">
              <a:lnSpc>
                <a:spcPct val="100000"/>
              </a:lnSpc>
              <a:spcBef>
                <a:spcPts val="770"/>
              </a:spcBef>
              <a:buFont typeface="Arial MT"/>
              <a:buChar char="•"/>
              <a:tabLst>
                <a:tab pos="354965" algn="l"/>
                <a:tab pos="355600" algn="l"/>
              </a:tabLst>
            </a:pPr>
            <a:r>
              <a:rPr sz="3200" spc="-20" dirty="0">
                <a:latin typeface="Calibri"/>
                <a:cs typeface="Calibri"/>
              </a:rPr>
              <a:t>Persian</a:t>
            </a:r>
            <a:r>
              <a:rPr sz="3200" spc="-30" dirty="0">
                <a:latin typeface="Calibri"/>
                <a:cs typeface="Calibri"/>
              </a:rPr>
              <a:t> </a:t>
            </a:r>
            <a:r>
              <a:rPr sz="3200" spc="-5" dirty="0">
                <a:latin typeface="Calibri"/>
                <a:cs typeface="Calibri"/>
              </a:rPr>
              <a:t>Mathematician</a:t>
            </a:r>
            <a:endParaRPr sz="3200">
              <a:latin typeface="Calibri"/>
              <a:cs typeface="Calibri"/>
            </a:endParaRPr>
          </a:p>
        </p:txBody>
      </p:sp>
      <p:pic>
        <p:nvPicPr>
          <p:cNvPr id="4" name="object 4"/>
          <p:cNvPicPr/>
          <p:nvPr/>
        </p:nvPicPr>
        <p:blipFill>
          <a:blip r:embed="rId2" cstate="print"/>
          <a:stretch>
            <a:fillRect/>
          </a:stretch>
        </p:blipFill>
        <p:spPr>
          <a:xfrm>
            <a:off x="7467600" y="1905000"/>
            <a:ext cx="3048000" cy="4058412"/>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4</a:t>
            </a:fld>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76599" y="1828781"/>
            <a:ext cx="5904694" cy="4527822"/>
          </a:xfrm>
          <a:prstGeom prst="rect">
            <a:avLst/>
          </a:prstGeom>
        </p:spPr>
      </p:pic>
      <p:sp>
        <p:nvSpPr>
          <p:cNvPr id="3" name="object 3"/>
          <p:cNvSpPr txBox="1">
            <a:spLocks noGrp="1"/>
          </p:cNvSpPr>
          <p:nvPr>
            <p:ph type="title"/>
          </p:nvPr>
        </p:nvSpPr>
        <p:spPr>
          <a:xfrm>
            <a:off x="1595374" y="316738"/>
            <a:ext cx="443928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99"/>
                </a:solidFill>
              </a:rPr>
              <a:t>Big</a:t>
            </a:r>
            <a:r>
              <a:rPr sz="3600" spc="-30" dirty="0">
                <a:solidFill>
                  <a:srgbClr val="000099"/>
                </a:solidFill>
              </a:rPr>
              <a:t> </a:t>
            </a:r>
            <a:r>
              <a:rPr sz="3600" spc="-20" dirty="0">
                <a:solidFill>
                  <a:srgbClr val="000099"/>
                </a:solidFill>
              </a:rPr>
              <a:t>Omega</a:t>
            </a:r>
            <a:r>
              <a:rPr sz="3600" spc="-10" dirty="0">
                <a:solidFill>
                  <a:srgbClr val="000099"/>
                </a:solidFill>
              </a:rPr>
              <a:t> </a:t>
            </a:r>
            <a:r>
              <a:rPr sz="3600" dirty="0"/>
              <a:t>t(n)=</a:t>
            </a:r>
            <a:r>
              <a:rPr sz="3600" spc="-55" dirty="0"/>
              <a:t> </a:t>
            </a:r>
            <a:r>
              <a:rPr sz="3600" dirty="0"/>
              <a:t>Ω(g(n))</a:t>
            </a:r>
            <a:endParaRPr sz="3600"/>
          </a:p>
        </p:txBody>
      </p:sp>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40</a:t>
            </a:fld>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1200" y="609600"/>
            <a:ext cx="8153400" cy="1772412"/>
          </a:xfrm>
          <a:prstGeom prst="rect">
            <a:avLst/>
          </a:prstGeom>
        </p:spPr>
      </p:pic>
      <p:sp>
        <p:nvSpPr>
          <p:cNvPr id="3" name="object 3"/>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41</a:t>
            </a:fld>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9651" y="4352544"/>
            <a:ext cx="5527548" cy="1752600"/>
          </a:xfrm>
          <a:prstGeom prst="rect">
            <a:avLst/>
          </a:prstGeom>
        </p:spPr>
      </p:pic>
      <p:pic>
        <p:nvPicPr>
          <p:cNvPr id="3" name="object 3"/>
          <p:cNvPicPr/>
          <p:nvPr/>
        </p:nvPicPr>
        <p:blipFill>
          <a:blip r:embed="rId3" cstate="print"/>
          <a:stretch>
            <a:fillRect/>
          </a:stretch>
        </p:blipFill>
        <p:spPr>
          <a:xfrm>
            <a:off x="2209800" y="242315"/>
            <a:ext cx="4297680" cy="501395"/>
          </a:xfrm>
          <a:prstGeom prst="rect">
            <a:avLst/>
          </a:prstGeom>
        </p:spPr>
      </p:pic>
      <p:pic>
        <p:nvPicPr>
          <p:cNvPr id="4" name="object 4"/>
          <p:cNvPicPr/>
          <p:nvPr/>
        </p:nvPicPr>
        <p:blipFill>
          <a:blip r:embed="rId4" cstate="print"/>
          <a:stretch>
            <a:fillRect/>
          </a:stretch>
        </p:blipFill>
        <p:spPr>
          <a:xfrm>
            <a:off x="2234183" y="838200"/>
            <a:ext cx="6309360" cy="1466088"/>
          </a:xfrm>
          <a:prstGeom prst="rect">
            <a:avLst/>
          </a:prstGeom>
        </p:spPr>
      </p:pic>
      <p:pic>
        <p:nvPicPr>
          <p:cNvPr id="5" name="object 5"/>
          <p:cNvPicPr/>
          <p:nvPr/>
        </p:nvPicPr>
        <p:blipFill>
          <a:blip r:embed="rId5" cstate="print"/>
          <a:stretch>
            <a:fillRect/>
          </a:stretch>
        </p:blipFill>
        <p:spPr>
          <a:xfrm>
            <a:off x="2522220" y="2464307"/>
            <a:ext cx="4297680" cy="880872"/>
          </a:xfrm>
          <a:prstGeom prst="rect">
            <a:avLst/>
          </a:prstGeom>
        </p:spPr>
      </p:pic>
      <p:pic>
        <p:nvPicPr>
          <p:cNvPr id="6" name="object 6"/>
          <p:cNvPicPr/>
          <p:nvPr/>
        </p:nvPicPr>
        <p:blipFill>
          <a:blip r:embed="rId6" cstate="print"/>
          <a:stretch>
            <a:fillRect/>
          </a:stretch>
        </p:blipFill>
        <p:spPr>
          <a:xfrm>
            <a:off x="2514600" y="3454908"/>
            <a:ext cx="4572000" cy="976883"/>
          </a:xfrm>
          <a:prstGeom prst="rect">
            <a:avLst/>
          </a:prstGeom>
        </p:spPr>
      </p:pic>
      <p:sp>
        <p:nvSpPr>
          <p:cNvPr id="7" name="object 7"/>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42</a:t>
            </a:fld>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2818130" cy="574040"/>
          </a:xfrm>
          <a:prstGeom prst="rect">
            <a:avLst/>
          </a:prstGeom>
        </p:spPr>
        <p:txBody>
          <a:bodyPr vert="horz" wrap="square" lIns="0" tIns="12700" rIns="0" bIns="0" rtlCol="0">
            <a:spAutoFit/>
          </a:bodyPr>
          <a:lstStyle/>
          <a:p>
            <a:pPr marL="12700">
              <a:lnSpc>
                <a:spcPct val="100000"/>
              </a:lnSpc>
              <a:spcBef>
                <a:spcPts val="100"/>
              </a:spcBef>
            </a:pPr>
            <a:r>
              <a:rPr sz="3600" spc="-20" dirty="0">
                <a:solidFill>
                  <a:srgbClr val="000099"/>
                </a:solidFill>
              </a:rPr>
              <a:t>Theta</a:t>
            </a:r>
            <a:r>
              <a:rPr sz="3600" spc="-70" dirty="0">
                <a:solidFill>
                  <a:srgbClr val="000099"/>
                </a:solidFill>
              </a:rPr>
              <a:t> </a:t>
            </a:r>
            <a:r>
              <a:rPr sz="3600" spc="-15" dirty="0">
                <a:solidFill>
                  <a:srgbClr val="000099"/>
                </a:solidFill>
              </a:rPr>
              <a:t>Notation</a:t>
            </a:r>
            <a:endParaRPr sz="3600"/>
          </a:p>
        </p:txBody>
      </p:sp>
      <p:sp>
        <p:nvSpPr>
          <p:cNvPr id="3" name="object 3"/>
          <p:cNvSpPr txBox="1"/>
          <p:nvPr/>
        </p:nvSpPr>
        <p:spPr>
          <a:xfrm>
            <a:off x="1514094" y="1151890"/>
            <a:ext cx="6165850" cy="4324350"/>
          </a:xfrm>
          <a:prstGeom prst="rect">
            <a:avLst/>
          </a:prstGeom>
        </p:spPr>
        <p:txBody>
          <a:bodyPr vert="horz" wrap="square" lIns="0" tIns="9525" rIns="0" bIns="0" rtlCol="0">
            <a:spAutoFit/>
          </a:bodyPr>
          <a:lstStyle/>
          <a:p>
            <a:pPr marL="368300" marR="20955" indent="-342900">
              <a:lnSpc>
                <a:spcPct val="100699"/>
              </a:lnSpc>
              <a:spcBef>
                <a:spcPts val="75"/>
              </a:spcBef>
            </a:pPr>
            <a:r>
              <a:rPr sz="3000" spc="-10" dirty="0">
                <a:latin typeface="Calibri"/>
                <a:cs typeface="Calibri"/>
              </a:rPr>
              <a:t>Definition: </a:t>
            </a:r>
            <a:r>
              <a:rPr sz="3000" dirty="0">
                <a:latin typeface="Calibri"/>
                <a:cs typeface="Calibri"/>
              </a:rPr>
              <a:t>A </a:t>
            </a:r>
            <a:r>
              <a:rPr sz="3000" spc="-5" dirty="0">
                <a:latin typeface="Calibri"/>
                <a:cs typeface="Calibri"/>
              </a:rPr>
              <a:t>function </a:t>
            </a:r>
            <a:r>
              <a:rPr sz="3000" dirty="0">
                <a:latin typeface="Calibri"/>
                <a:cs typeface="Calibri"/>
              </a:rPr>
              <a:t>t(n) </a:t>
            </a:r>
            <a:r>
              <a:rPr sz="3000" spc="-10" dirty="0">
                <a:latin typeface="Calibri"/>
                <a:cs typeface="Calibri"/>
              </a:rPr>
              <a:t>is </a:t>
            </a:r>
            <a:r>
              <a:rPr sz="3000" spc="-5" dirty="0">
                <a:latin typeface="Calibri"/>
                <a:cs typeface="Calibri"/>
              </a:rPr>
              <a:t>said </a:t>
            </a:r>
            <a:r>
              <a:rPr sz="3000" spc="-15" dirty="0">
                <a:latin typeface="Calibri"/>
                <a:cs typeface="Calibri"/>
              </a:rPr>
              <a:t>to </a:t>
            </a:r>
            <a:r>
              <a:rPr sz="3000" spc="-5" dirty="0">
                <a:latin typeface="Calibri"/>
                <a:cs typeface="Calibri"/>
              </a:rPr>
              <a:t>be </a:t>
            </a:r>
            <a:r>
              <a:rPr sz="3000" dirty="0">
                <a:latin typeface="Calibri"/>
                <a:cs typeface="Calibri"/>
              </a:rPr>
              <a:t> in</a:t>
            </a:r>
            <a:r>
              <a:rPr sz="3000" spc="-10" dirty="0">
                <a:latin typeface="Calibri"/>
                <a:cs typeface="Calibri"/>
              </a:rPr>
              <a:t> </a:t>
            </a:r>
            <a:r>
              <a:rPr sz="3000" b="1" spc="-5" dirty="0">
                <a:latin typeface="Calibri"/>
                <a:cs typeface="Calibri"/>
              </a:rPr>
              <a:t>Θ</a:t>
            </a:r>
            <a:r>
              <a:rPr sz="3000" b="1" spc="5" dirty="0">
                <a:latin typeface="Calibri"/>
                <a:cs typeface="Calibri"/>
              </a:rPr>
              <a:t>(</a:t>
            </a:r>
            <a:r>
              <a:rPr sz="3000" b="1" spc="-5" dirty="0">
                <a:latin typeface="Calibri"/>
                <a:cs typeface="Calibri"/>
              </a:rPr>
              <a:t>g(n))</a:t>
            </a:r>
            <a:r>
              <a:rPr sz="3000" b="1" dirty="0">
                <a:latin typeface="Calibri"/>
                <a:cs typeface="Calibri"/>
              </a:rPr>
              <a:t>,</a:t>
            </a:r>
            <a:r>
              <a:rPr sz="3000" b="1" spc="10" dirty="0">
                <a:latin typeface="Calibri"/>
                <a:cs typeface="Calibri"/>
              </a:rPr>
              <a:t> </a:t>
            </a:r>
            <a:r>
              <a:rPr sz="3000" spc="-5" dirty="0">
                <a:latin typeface="Calibri"/>
                <a:cs typeface="Calibri"/>
              </a:rPr>
              <a:t>d</a:t>
            </a:r>
            <a:r>
              <a:rPr sz="3000" spc="-15" dirty="0">
                <a:latin typeface="Calibri"/>
                <a:cs typeface="Calibri"/>
              </a:rPr>
              <a:t>e</a:t>
            </a:r>
            <a:r>
              <a:rPr sz="3000" spc="-5" dirty="0">
                <a:latin typeface="Calibri"/>
                <a:cs typeface="Calibri"/>
              </a:rPr>
              <a:t>no</a:t>
            </a:r>
            <a:r>
              <a:rPr sz="3000" spc="-40" dirty="0">
                <a:latin typeface="Calibri"/>
                <a:cs typeface="Calibri"/>
              </a:rPr>
              <a:t>t</a:t>
            </a:r>
            <a:r>
              <a:rPr sz="3000" dirty="0">
                <a:latin typeface="Calibri"/>
                <a:cs typeface="Calibri"/>
              </a:rPr>
              <a:t>ed</a:t>
            </a:r>
            <a:r>
              <a:rPr sz="3000" spc="-5" dirty="0">
                <a:latin typeface="Calibri"/>
                <a:cs typeface="Calibri"/>
              </a:rPr>
              <a:t> </a:t>
            </a:r>
            <a:r>
              <a:rPr sz="3000" b="1" dirty="0">
                <a:latin typeface="Calibri"/>
                <a:cs typeface="Calibri"/>
              </a:rPr>
              <a:t>t(n)</a:t>
            </a:r>
            <a:r>
              <a:rPr sz="3000" b="1" spc="-15" dirty="0">
                <a:latin typeface="Calibri"/>
                <a:cs typeface="Calibri"/>
              </a:rPr>
              <a:t> </a:t>
            </a:r>
            <a:r>
              <a:rPr sz="3000" b="1" spc="-1130" dirty="0">
                <a:latin typeface="Yu Gothic UI"/>
                <a:cs typeface="Yu Gothic UI"/>
              </a:rPr>
              <a:t>∈</a:t>
            </a:r>
            <a:r>
              <a:rPr sz="3000" b="1" spc="-175" dirty="0">
                <a:latin typeface="Yu Gothic UI"/>
                <a:cs typeface="Yu Gothic UI"/>
              </a:rPr>
              <a:t> </a:t>
            </a:r>
            <a:r>
              <a:rPr sz="3000" b="1" spc="-5" dirty="0">
                <a:latin typeface="Calibri"/>
                <a:cs typeface="Calibri"/>
              </a:rPr>
              <a:t>Θ</a:t>
            </a:r>
            <a:r>
              <a:rPr sz="3000" b="1" spc="5" dirty="0">
                <a:latin typeface="Calibri"/>
                <a:cs typeface="Calibri"/>
              </a:rPr>
              <a:t>(</a:t>
            </a:r>
            <a:r>
              <a:rPr sz="3000" b="1" spc="-5" dirty="0">
                <a:latin typeface="Calibri"/>
                <a:cs typeface="Calibri"/>
              </a:rPr>
              <a:t>g(n))</a:t>
            </a:r>
            <a:r>
              <a:rPr sz="3000" b="1" dirty="0">
                <a:latin typeface="Calibri"/>
                <a:cs typeface="Calibri"/>
              </a:rPr>
              <a:t>,</a:t>
            </a:r>
            <a:r>
              <a:rPr sz="3000" b="1" spc="10" dirty="0">
                <a:latin typeface="Calibri"/>
                <a:cs typeface="Calibri"/>
              </a:rPr>
              <a:t> </a:t>
            </a:r>
            <a:r>
              <a:rPr sz="3000" dirty="0">
                <a:latin typeface="Calibri"/>
                <a:cs typeface="Calibri"/>
              </a:rPr>
              <a:t>if</a:t>
            </a:r>
            <a:r>
              <a:rPr sz="3000" spc="-10" dirty="0">
                <a:latin typeface="Calibri"/>
                <a:cs typeface="Calibri"/>
              </a:rPr>
              <a:t> </a:t>
            </a:r>
            <a:r>
              <a:rPr sz="3000" dirty="0">
                <a:latin typeface="Calibri"/>
                <a:cs typeface="Calibri"/>
              </a:rPr>
              <a:t>t</a:t>
            </a:r>
            <a:endParaRPr sz="3000">
              <a:latin typeface="Calibri"/>
              <a:cs typeface="Calibri"/>
            </a:endParaRPr>
          </a:p>
          <a:p>
            <a:pPr marL="368300" marR="17780">
              <a:lnSpc>
                <a:spcPts val="3600"/>
              </a:lnSpc>
              <a:spcBef>
                <a:spcPts val="95"/>
              </a:spcBef>
            </a:pPr>
            <a:r>
              <a:rPr sz="3000" spc="-5" dirty="0">
                <a:latin typeface="Calibri"/>
                <a:cs typeface="Calibri"/>
              </a:rPr>
              <a:t>(n) </a:t>
            </a:r>
            <a:r>
              <a:rPr sz="3000" dirty="0">
                <a:latin typeface="Calibri"/>
                <a:cs typeface="Calibri"/>
              </a:rPr>
              <a:t>is </a:t>
            </a:r>
            <a:r>
              <a:rPr sz="3000" spc="-5" dirty="0">
                <a:latin typeface="Calibri"/>
                <a:cs typeface="Calibri"/>
              </a:rPr>
              <a:t>bounded both </a:t>
            </a:r>
            <a:r>
              <a:rPr sz="3000" spc="-10" dirty="0">
                <a:solidFill>
                  <a:srgbClr val="C00000"/>
                </a:solidFill>
                <a:latin typeface="Calibri"/>
                <a:cs typeface="Calibri"/>
              </a:rPr>
              <a:t>above </a:t>
            </a:r>
            <a:r>
              <a:rPr sz="3000" dirty="0">
                <a:latin typeface="Calibri"/>
                <a:cs typeface="Calibri"/>
              </a:rPr>
              <a:t>and </a:t>
            </a:r>
            <a:r>
              <a:rPr sz="3000" spc="-10" dirty="0">
                <a:solidFill>
                  <a:srgbClr val="C00000"/>
                </a:solidFill>
                <a:latin typeface="Calibri"/>
                <a:cs typeface="Calibri"/>
              </a:rPr>
              <a:t>below </a:t>
            </a:r>
            <a:r>
              <a:rPr sz="3000" spc="-665" dirty="0">
                <a:solidFill>
                  <a:srgbClr val="C00000"/>
                </a:solidFill>
                <a:latin typeface="Calibri"/>
                <a:cs typeface="Calibri"/>
              </a:rPr>
              <a:t> </a:t>
            </a:r>
            <a:r>
              <a:rPr sz="3000" spc="-10" dirty="0">
                <a:latin typeface="Calibri"/>
                <a:cs typeface="Calibri"/>
              </a:rPr>
              <a:t>by </a:t>
            </a:r>
            <a:r>
              <a:rPr sz="3000" spc="-5" dirty="0">
                <a:latin typeface="Calibri"/>
                <a:cs typeface="Calibri"/>
              </a:rPr>
              <a:t>some </a:t>
            </a:r>
            <a:r>
              <a:rPr sz="3000" spc="-10" dirty="0">
                <a:latin typeface="Calibri"/>
                <a:cs typeface="Calibri"/>
              </a:rPr>
              <a:t>positive </a:t>
            </a:r>
            <a:r>
              <a:rPr sz="3000" spc="-20" dirty="0">
                <a:latin typeface="Calibri"/>
                <a:cs typeface="Calibri"/>
              </a:rPr>
              <a:t>constant </a:t>
            </a:r>
            <a:r>
              <a:rPr sz="3000" spc="-5" dirty="0">
                <a:latin typeface="Calibri"/>
                <a:cs typeface="Calibri"/>
              </a:rPr>
              <a:t>multiples </a:t>
            </a:r>
            <a:r>
              <a:rPr sz="3000" dirty="0">
                <a:latin typeface="Calibri"/>
                <a:cs typeface="Calibri"/>
              </a:rPr>
              <a:t> </a:t>
            </a:r>
            <a:r>
              <a:rPr sz="3000" spc="-5" dirty="0">
                <a:latin typeface="Calibri"/>
                <a:cs typeface="Calibri"/>
              </a:rPr>
              <a:t>of</a:t>
            </a:r>
            <a:r>
              <a:rPr sz="3000" spc="-10" dirty="0">
                <a:latin typeface="Calibri"/>
                <a:cs typeface="Calibri"/>
              </a:rPr>
              <a:t> </a:t>
            </a:r>
            <a:r>
              <a:rPr sz="3000" dirty="0">
                <a:latin typeface="Calibri"/>
                <a:cs typeface="Calibri"/>
              </a:rPr>
              <a:t>g(n) </a:t>
            </a:r>
            <a:r>
              <a:rPr sz="3000" spc="-25" dirty="0">
                <a:latin typeface="Calibri"/>
                <a:cs typeface="Calibri"/>
              </a:rPr>
              <a:t>for</a:t>
            </a:r>
            <a:r>
              <a:rPr sz="3000" spc="-10" dirty="0">
                <a:latin typeface="Calibri"/>
                <a:cs typeface="Calibri"/>
              </a:rPr>
              <a:t> </a:t>
            </a:r>
            <a:r>
              <a:rPr sz="3000" dirty="0">
                <a:latin typeface="Calibri"/>
                <a:cs typeface="Calibri"/>
              </a:rPr>
              <a:t>all</a:t>
            </a:r>
            <a:r>
              <a:rPr sz="3000" spc="-15" dirty="0">
                <a:latin typeface="Calibri"/>
                <a:cs typeface="Calibri"/>
              </a:rPr>
              <a:t> large</a:t>
            </a:r>
            <a:r>
              <a:rPr sz="3000" spc="-20" dirty="0">
                <a:latin typeface="Calibri"/>
                <a:cs typeface="Calibri"/>
              </a:rPr>
              <a:t> </a:t>
            </a:r>
            <a:r>
              <a:rPr sz="3000" spc="-5" dirty="0">
                <a:latin typeface="Calibri"/>
                <a:cs typeface="Calibri"/>
              </a:rPr>
              <a:t>n,</a:t>
            </a:r>
            <a:endParaRPr sz="3000">
              <a:latin typeface="Calibri"/>
              <a:cs typeface="Calibri"/>
            </a:endParaRPr>
          </a:p>
          <a:p>
            <a:pPr marL="368300" marR="765810" indent="-342900">
              <a:lnSpc>
                <a:spcPct val="100000"/>
              </a:lnSpc>
              <a:spcBef>
                <a:spcPts val="605"/>
              </a:spcBef>
            </a:pPr>
            <a:r>
              <a:rPr sz="3000" spc="-5" dirty="0">
                <a:latin typeface="Calibri"/>
                <a:cs typeface="Calibri"/>
              </a:rPr>
              <a:t>i.e.,</a:t>
            </a:r>
            <a:r>
              <a:rPr sz="3000" dirty="0">
                <a:latin typeface="Calibri"/>
                <a:cs typeface="Calibri"/>
              </a:rPr>
              <a:t> if</a:t>
            </a:r>
            <a:r>
              <a:rPr sz="3000" spc="-10" dirty="0">
                <a:latin typeface="Calibri"/>
                <a:cs typeface="Calibri"/>
              </a:rPr>
              <a:t> </a:t>
            </a:r>
            <a:r>
              <a:rPr sz="3000" spc="-15" dirty="0">
                <a:latin typeface="Calibri"/>
                <a:cs typeface="Calibri"/>
              </a:rPr>
              <a:t>there </a:t>
            </a:r>
            <a:r>
              <a:rPr sz="3000" spc="-25" dirty="0">
                <a:latin typeface="Calibri"/>
                <a:cs typeface="Calibri"/>
              </a:rPr>
              <a:t>exist</a:t>
            </a:r>
            <a:r>
              <a:rPr sz="3000" dirty="0">
                <a:latin typeface="Calibri"/>
                <a:cs typeface="Calibri"/>
              </a:rPr>
              <a:t> </a:t>
            </a:r>
            <a:r>
              <a:rPr sz="3000" spc="-5" dirty="0">
                <a:latin typeface="Calibri"/>
                <a:cs typeface="Calibri"/>
              </a:rPr>
              <a:t>some </a:t>
            </a:r>
            <a:r>
              <a:rPr sz="3000" spc="-10" dirty="0">
                <a:latin typeface="Calibri"/>
                <a:cs typeface="Calibri"/>
              </a:rPr>
              <a:t>positive </a:t>
            </a:r>
            <a:r>
              <a:rPr sz="3000" spc="-5" dirty="0">
                <a:latin typeface="Calibri"/>
                <a:cs typeface="Calibri"/>
              </a:rPr>
              <a:t> </a:t>
            </a:r>
            <a:r>
              <a:rPr sz="3000" spc="-15" dirty="0">
                <a:latin typeface="Calibri"/>
                <a:cs typeface="Calibri"/>
              </a:rPr>
              <a:t>constants </a:t>
            </a:r>
            <a:r>
              <a:rPr sz="3000" dirty="0">
                <a:latin typeface="Calibri"/>
                <a:cs typeface="Calibri"/>
              </a:rPr>
              <a:t>c</a:t>
            </a:r>
            <a:r>
              <a:rPr sz="3000" baseline="-20833" dirty="0">
                <a:latin typeface="Calibri"/>
                <a:cs typeface="Calibri"/>
              </a:rPr>
              <a:t>1</a:t>
            </a:r>
            <a:r>
              <a:rPr sz="3000" spc="7" baseline="-20833" dirty="0">
                <a:latin typeface="Calibri"/>
                <a:cs typeface="Calibri"/>
              </a:rPr>
              <a:t> </a:t>
            </a:r>
            <a:r>
              <a:rPr sz="3000" dirty="0">
                <a:latin typeface="Calibri"/>
                <a:cs typeface="Calibri"/>
              </a:rPr>
              <a:t>and c</a:t>
            </a:r>
            <a:r>
              <a:rPr sz="3000" baseline="-20833" dirty="0">
                <a:latin typeface="Calibri"/>
                <a:cs typeface="Calibri"/>
              </a:rPr>
              <a:t>2</a:t>
            </a:r>
            <a:r>
              <a:rPr sz="3000" spc="7" baseline="-20833" dirty="0">
                <a:latin typeface="Calibri"/>
                <a:cs typeface="Calibri"/>
              </a:rPr>
              <a:t> </a:t>
            </a:r>
            <a:r>
              <a:rPr sz="3000" dirty="0">
                <a:latin typeface="Calibri"/>
                <a:cs typeface="Calibri"/>
              </a:rPr>
              <a:t>and </a:t>
            </a:r>
            <a:r>
              <a:rPr sz="3000" spc="-5" dirty="0">
                <a:latin typeface="Calibri"/>
                <a:cs typeface="Calibri"/>
              </a:rPr>
              <a:t>some </a:t>
            </a:r>
            <a:r>
              <a:rPr sz="3000" dirty="0">
                <a:latin typeface="Calibri"/>
                <a:cs typeface="Calibri"/>
              </a:rPr>
              <a:t> </a:t>
            </a:r>
            <a:r>
              <a:rPr sz="3000" spc="-15" dirty="0">
                <a:latin typeface="Calibri"/>
                <a:cs typeface="Calibri"/>
              </a:rPr>
              <a:t>nonnegative</a:t>
            </a:r>
            <a:r>
              <a:rPr sz="3000" spc="-35" dirty="0">
                <a:latin typeface="Calibri"/>
                <a:cs typeface="Calibri"/>
              </a:rPr>
              <a:t> </a:t>
            </a:r>
            <a:r>
              <a:rPr sz="3000" spc="-15" dirty="0">
                <a:latin typeface="Calibri"/>
                <a:cs typeface="Calibri"/>
              </a:rPr>
              <a:t>integer</a:t>
            </a:r>
            <a:r>
              <a:rPr sz="3000" spc="-20" dirty="0">
                <a:latin typeface="Calibri"/>
                <a:cs typeface="Calibri"/>
              </a:rPr>
              <a:t> </a:t>
            </a:r>
            <a:r>
              <a:rPr sz="3000" dirty="0">
                <a:latin typeface="Calibri"/>
                <a:cs typeface="Calibri"/>
              </a:rPr>
              <a:t>n</a:t>
            </a:r>
            <a:r>
              <a:rPr sz="3000" baseline="-20833" dirty="0">
                <a:latin typeface="Calibri"/>
                <a:cs typeface="Calibri"/>
              </a:rPr>
              <a:t>0</a:t>
            </a:r>
            <a:r>
              <a:rPr sz="3000" spc="300" baseline="-20833" dirty="0">
                <a:latin typeface="Calibri"/>
                <a:cs typeface="Calibri"/>
              </a:rPr>
              <a:t> </a:t>
            </a:r>
            <a:r>
              <a:rPr sz="3000" spc="-5" dirty="0">
                <a:latin typeface="Calibri"/>
                <a:cs typeface="Calibri"/>
              </a:rPr>
              <a:t>such</a:t>
            </a:r>
            <a:r>
              <a:rPr sz="3000" spc="-20" dirty="0">
                <a:latin typeface="Calibri"/>
                <a:cs typeface="Calibri"/>
              </a:rPr>
              <a:t> </a:t>
            </a:r>
            <a:r>
              <a:rPr sz="3000" spc="-10" dirty="0">
                <a:latin typeface="Calibri"/>
                <a:cs typeface="Calibri"/>
              </a:rPr>
              <a:t>that</a:t>
            </a:r>
            <a:endParaRPr sz="3000">
              <a:latin typeface="Calibri"/>
              <a:cs typeface="Calibri"/>
            </a:endParaRPr>
          </a:p>
          <a:p>
            <a:pPr marL="268605">
              <a:lnSpc>
                <a:spcPct val="100000"/>
              </a:lnSpc>
              <a:spcBef>
                <a:spcPts val="720"/>
              </a:spcBef>
              <a:tabLst>
                <a:tab pos="1427480" algn="l"/>
                <a:tab pos="1790700" algn="l"/>
                <a:tab pos="2520315" algn="l"/>
                <a:tab pos="2880995" algn="l"/>
                <a:tab pos="4039235" algn="l"/>
              </a:tabLst>
            </a:pPr>
            <a:r>
              <a:rPr sz="3000" dirty="0">
                <a:solidFill>
                  <a:srgbClr val="000099"/>
                </a:solidFill>
                <a:latin typeface="Calibri"/>
                <a:cs typeface="Calibri"/>
              </a:rPr>
              <a:t>c</a:t>
            </a:r>
            <a:r>
              <a:rPr sz="3000" baseline="-20833" dirty="0">
                <a:solidFill>
                  <a:srgbClr val="000099"/>
                </a:solidFill>
                <a:latin typeface="Calibri"/>
                <a:cs typeface="Calibri"/>
              </a:rPr>
              <a:t>2</a:t>
            </a:r>
            <a:r>
              <a:rPr sz="3000" spc="315" baseline="-20833" dirty="0">
                <a:solidFill>
                  <a:srgbClr val="000099"/>
                </a:solidFill>
                <a:latin typeface="Calibri"/>
                <a:cs typeface="Calibri"/>
              </a:rPr>
              <a:t> </a:t>
            </a:r>
            <a:r>
              <a:rPr sz="3000" dirty="0">
                <a:solidFill>
                  <a:srgbClr val="000099"/>
                </a:solidFill>
                <a:latin typeface="Calibri"/>
                <a:cs typeface="Calibri"/>
              </a:rPr>
              <a:t>g(n)	≤	t(n)	≤	c</a:t>
            </a:r>
            <a:r>
              <a:rPr sz="3000" baseline="-20833" dirty="0">
                <a:solidFill>
                  <a:srgbClr val="000099"/>
                </a:solidFill>
                <a:latin typeface="Calibri"/>
                <a:cs typeface="Calibri"/>
              </a:rPr>
              <a:t>1</a:t>
            </a:r>
            <a:r>
              <a:rPr sz="3000" dirty="0">
                <a:solidFill>
                  <a:srgbClr val="000099"/>
                </a:solidFill>
                <a:latin typeface="Calibri"/>
                <a:cs typeface="Calibri"/>
              </a:rPr>
              <a:t>g(n)	</a:t>
            </a:r>
            <a:r>
              <a:rPr sz="3000" spc="-25" dirty="0">
                <a:solidFill>
                  <a:srgbClr val="000099"/>
                </a:solidFill>
                <a:latin typeface="Calibri"/>
                <a:cs typeface="Calibri"/>
              </a:rPr>
              <a:t>for</a:t>
            </a:r>
            <a:r>
              <a:rPr sz="3000" spc="-20" dirty="0">
                <a:solidFill>
                  <a:srgbClr val="000099"/>
                </a:solidFill>
                <a:latin typeface="Calibri"/>
                <a:cs typeface="Calibri"/>
              </a:rPr>
              <a:t> </a:t>
            </a:r>
            <a:r>
              <a:rPr sz="3000" dirty="0">
                <a:solidFill>
                  <a:srgbClr val="000099"/>
                </a:solidFill>
                <a:latin typeface="Calibri"/>
                <a:cs typeface="Calibri"/>
              </a:rPr>
              <a:t>all</a:t>
            </a:r>
            <a:r>
              <a:rPr sz="3000" spc="-30" dirty="0">
                <a:solidFill>
                  <a:srgbClr val="000099"/>
                </a:solidFill>
                <a:latin typeface="Calibri"/>
                <a:cs typeface="Calibri"/>
              </a:rPr>
              <a:t> </a:t>
            </a:r>
            <a:r>
              <a:rPr sz="3000" dirty="0">
                <a:solidFill>
                  <a:srgbClr val="000099"/>
                </a:solidFill>
                <a:latin typeface="Calibri"/>
                <a:cs typeface="Calibri"/>
              </a:rPr>
              <a:t>n</a:t>
            </a:r>
            <a:r>
              <a:rPr sz="3000" spc="-20" dirty="0">
                <a:solidFill>
                  <a:srgbClr val="000099"/>
                </a:solidFill>
                <a:latin typeface="Calibri"/>
                <a:cs typeface="Calibri"/>
              </a:rPr>
              <a:t> </a:t>
            </a:r>
            <a:r>
              <a:rPr sz="3000" dirty="0">
                <a:solidFill>
                  <a:srgbClr val="000099"/>
                </a:solidFill>
                <a:latin typeface="Calibri"/>
                <a:cs typeface="Calibri"/>
              </a:rPr>
              <a:t>≥</a:t>
            </a:r>
            <a:r>
              <a:rPr sz="3000" spc="-20" dirty="0">
                <a:solidFill>
                  <a:srgbClr val="000099"/>
                </a:solidFill>
                <a:latin typeface="Calibri"/>
                <a:cs typeface="Calibri"/>
              </a:rPr>
              <a:t> </a:t>
            </a:r>
            <a:r>
              <a:rPr sz="3000" spc="-5" dirty="0">
                <a:solidFill>
                  <a:srgbClr val="000099"/>
                </a:solidFill>
                <a:latin typeface="Calibri"/>
                <a:cs typeface="Calibri"/>
              </a:rPr>
              <a:t>n</a:t>
            </a:r>
            <a:r>
              <a:rPr sz="3000" spc="-7" baseline="-20833" dirty="0">
                <a:solidFill>
                  <a:srgbClr val="000099"/>
                </a:solidFill>
                <a:latin typeface="Calibri"/>
                <a:cs typeface="Calibri"/>
              </a:rPr>
              <a:t>0</a:t>
            </a:r>
            <a:r>
              <a:rPr sz="3000" spc="-5" dirty="0">
                <a:solidFill>
                  <a:srgbClr val="000099"/>
                </a:solidFill>
                <a:latin typeface="Calibri"/>
                <a:cs typeface="Calibri"/>
              </a:rPr>
              <a:t>.</a:t>
            </a:r>
            <a:endParaRPr sz="3000">
              <a:latin typeface="Calibri"/>
              <a:cs typeface="Calibri"/>
            </a:endParaRPr>
          </a:p>
        </p:txBody>
      </p:sp>
      <p:pic>
        <p:nvPicPr>
          <p:cNvPr id="4" name="object 4"/>
          <p:cNvPicPr/>
          <p:nvPr/>
        </p:nvPicPr>
        <p:blipFill>
          <a:blip r:embed="rId2" cstate="print"/>
          <a:stretch>
            <a:fillRect/>
          </a:stretch>
        </p:blipFill>
        <p:spPr>
          <a:xfrm>
            <a:off x="8229599" y="2362128"/>
            <a:ext cx="3835922" cy="2895605"/>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43</a:t>
            </a:fld>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23844" y="1600136"/>
            <a:ext cx="5509236" cy="4526240"/>
          </a:xfrm>
          <a:prstGeom prst="rect">
            <a:avLst/>
          </a:prstGeom>
        </p:spPr>
      </p:pic>
      <p:pic>
        <p:nvPicPr>
          <p:cNvPr id="3" name="object 3"/>
          <p:cNvPicPr/>
          <p:nvPr/>
        </p:nvPicPr>
        <p:blipFill>
          <a:blip r:embed="rId3" cstate="print"/>
          <a:stretch>
            <a:fillRect/>
          </a:stretch>
        </p:blipFill>
        <p:spPr>
          <a:xfrm>
            <a:off x="3505199" y="685807"/>
            <a:ext cx="5359920" cy="457007"/>
          </a:xfrm>
          <a:prstGeom prst="rect">
            <a:avLst/>
          </a:prstGeom>
        </p:spPr>
      </p:pic>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44</a:t>
            </a:fld>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4629150"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99"/>
                </a:solidFill>
              </a:rPr>
              <a:t>Graphical</a:t>
            </a:r>
            <a:r>
              <a:rPr sz="3600" spc="-85" dirty="0">
                <a:solidFill>
                  <a:srgbClr val="000099"/>
                </a:solidFill>
              </a:rPr>
              <a:t> </a:t>
            </a:r>
            <a:r>
              <a:rPr sz="3600" spc="-20" dirty="0">
                <a:solidFill>
                  <a:srgbClr val="000099"/>
                </a:solidFill>
              </a:rPr>
              <a:t>representation</a:t>
            </a:r>
            <a:endParaRPr sz="3600"/>
          </a:p>
        </p:txBody>
      </p:sp>
      <p:pic>
        <p:nvPicPr>
          <p:cNvPr id="3" name="object 3"/>
          <p:cNvPicPr/>
          <p:nvPr/>
        </p:nvPicPr>
        <p:blipFill>
          <a:blip r:embed="rId2" cstate="print"/>
          <a:stretch>
            <a:fillRect/>
          </a:stretch>
        </p:blipFill>
        <p:spPr>
          <a:xfrm>
            <a:off x="7620000" y="1981200"/>
            <a:ext cx="2714244" cy="3038856"/>
          </a:xfrm>
          <a:prstGeom prst="rect">
            <a:avLst/>
          </a:prstGeom>
        </p:spPr>
      </p:pic>
      <p:pic>
        <p:nvPicPr>
          <p:cNvPr id="4" name="object 4"/>
          <p:cNvPicPr/>
          <p:nvPr/>
        </p:nvPicPr>
        <p:blipFill>
          <a:blip r:embed="rId3" cstate="print"/>
          <a:stretch>
            <a:fillRect/>
          </a:stretch>
        </p:blipFill>
        <p:spPr>
          <a:xfrm>
            <a:off x="4724400" y="2209800"/>
            <a:ext cx="2433828" cy="2674620"/>
          </a:xfrm>
          <a:prstGeom prst="rect">
            <a:avLst/>
          </a:prstGeom>
        </p:spPr>
      </p:pic>
      <p:sp>
        <p:nvSpPr>
          <p:cNvPr id="5" name="object 5"/>
          <p:cNvSpPr txBox="1"/>
          <p:nvPr/>
        </p:nvSpPr>
        <p:spPr>
          <a:xfrm>
            <a:off x="1526794" y="1150365"/>
            <a:ext cx="7964805" cy="513715"/>
          </a:xfrm>
          <a:prstGeom prst="rect">
            <a:avLst/>
          </a:prstGeom>
        </p:spPr>
        <p:txBody>
          <a:bodyPr vert="horz" wrap="square" lIns="0" tIns="13335" rIns="0" bIns="0" rtlCol="0">
            <a:spAutoFit/>
          </a:bodyPr>
          <a:lstStyle/>
          <a:p>
            <a:pPr marL="355600" indent="-342900">
              <a:lnSpc>
                <a:spcPct val="100000"/>
              </a:lnSpc>
              <a:spcBef>
                <a:spcPts val="105"/>
              </a:spcBef>
              <a:buFont typeface="Arial MT"/>
              <a:buChar char="•"/>
              <a:tabLst>
                <a:tab pos="354965" algn="l"/>
                <a:tab pos="355600" algn="l"/>
              </a:tabLst>
            </a:pPr>
            <a:r>
              <a:rPr sz="3200" dirty="0">
                <a:latin typeface="Calibri"/>
                <a:cs typeface="Calibri"/>
              </a:rPr>
              <a:t>Which </a:t>
            </a:r>
            <a:r>
              <a:rPr sz="3200" spc="-5" dirty="0">
                <a:latin typeface="Calibri"/>
                <a:cs typeface="Calibri"/>
              </a:rPr>
              <a:t>one </a:t>
            </a:r>
            <a:r>
              <a:rPr sz="3200" spc="-15" dirty="0">
                <a:latin typeface="Calibri"/>
                <a:cs typeface="Calibri"/>
              </a:rPr>
              <a:t>best</a:t>
            </a:r>
            <a:r>
              <a:rPr sz="3200" dirty="0">
                <a:latin typeface="Calibri"/>
                <a:cs typeface="Calibri"/>
              </a:rPr>
              <a:t> </a:t>
            </a:r>
            <a:r>
              <a:rPr sz="3200" spc="-20" dirty="0">
                <a:latin typeface="Calibri"/>
                <a:cs typeface="Calibri"/>
              </a:rPr>
              <a:t>to</a:t>
            </a:r>
            <a:r>
              <a:rPr sz="3200" spc="5" dirty="0">
                <a:latin typeface="Calibri"/>
                <a:cs typeface="Calibri"/>
              </a:rPr>
              <a:t> </a:t>
            </a:r>
            <a:r>
              <a:rPr sz="3200" spc="-15" dirty="0">
                <a:latin typeface="Calibri"/>
                <a:cs typeface="Calibri"/>
              </a:rPr>
              <a:t>represent</a:t>
            </a:r>
            <a:r>
              <a:rPr sz="3200" spc="-30" dirty="0">
                <a:latin typeface="Calibri"/>
                <a:cs typeface="Calibri"/>
              </a:rPr>
              <a:t> </a:t>
            </a:r>
            <a:r>
              <a:rPr sz="3200" spc="-15" dirty="0">
                <a:latin typeface="Calibri"/>
                <a:cs typeface="Calibri"/>
              </a:rPr>
              <a:t>order</a:t>
            </a:r>
            <a:r>
              <a:rPr sz="3200" spc="-5" dirty="0">
                <a:latin typeface="Calibri"/>
                <a:cs typeface="Calibri"/>
              </a:rPr>
              <a:t> of</a:t>
            </a:r>
            <a:r>
              <a:rPr sz="3200" spc="-10" dirty="0">
                <a:latin typeface="Calibri"/>
                <a:cs typeface="Calibri"/>
              </a:rPr>
              <a:t> growth?</a:t>
            </a:r>
            <a:endParaRPr sz="3200">
              <a:latin typeface="Calibri"/>
              <a:cs typeface="Calibri"/>
            </a:endParaRPr>
          </a:p>
        </p:txBody>
      </p:sp>
      <p:pic>
        <p:nvPicPr>
          <p:cNvPr id="6" name="object 6"/>
          <p:cNvPicPr/>
          <p:nvPr/>
        </p:nvPicPr>
        <p:blipFill>
          <a:blip r:embed="rId4" cstate="print"/>
          <a:stretch>
            <a:fillRect/>
          </a:stretch>
        </p:blipFill>
        <p:spPr>
          <a:xfrm>
            <a:off x="1981200" y="2133600"/>
            <a:ext cx="2476500" cy="2848356"/>
          </a:xfrm>
          <a:prstGeom prst="rect">
            <a:avLst/>
          </a:prstGeom>
        </p:spPr>
      </p:pic>
      <p:sp>
        <p:nvSpPr>
          <p:cNvPr id="7" name="object 7"/>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45</a:t>
            </a:fld>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5994" y="316738"/>
            <a:ext cx="4098290" cy="574040"/>
          </a:xfrm>
          <a:prstGeom prst="rect">
            <a:avLst/>
          </a:prstGeom>
        </p:spPr>
        <p:txBody>
          <a:bodyPr vert="horz" wrap="square" lIns="0" tIns="12700" rIns="0" bIns="0" rtlCol="0">
            <a:spAutoFit/>
          </a:bodyPr>
          <a:lstStyle/>
          <a:p>
            <a:pPr marL="12700">
              <a:lnSpc>
                <a:spcPct val="100000"/>
              </a:lnSpc>
              <a:spcBef>
                <a:spcPts val="100"/>
              </a:spcBef>
            </a:pPr>
            <a:r>
              <a:rPr sz="3600" spc="-20" dirty="0">
                <a:solidFill>
                  <a:srgbClr val="000099"/>
                </a:solidFill>
              </a:rPr>
              <a:t>Strategies</a:t>
            </a:r>
            <a:r>
              <a:rPr sz="3600" spc="-40" dirty="0">
                <a:solidFill>
                  <a:srgbClr val="000099"/>
                </a:solidFill>
              </a:rPr>
              <a:t> </a:t>
            </a:r>
            <a:r>
              <a:rPr sz="3600" spc="-25" dirty="0">
                <a:solidFill>
                  <a:srgbClr val="000099"/>
                </a:solidFill>
              </a:rPr>
              <a:t>for </a:t>
            </a:r>
            <a:r>
              <a:rPr sz="3600" dirty="0">
                <a:solidFill>
                  <a:srgbClr val="000099"/>
                </a:solidFill>
              </a:rPr>
              <a:t>Ω</a:t>
            </a:r>
            <a:r>
              <a:rPr sz="3600" spc="-40" dirty="0">
                <a:solidFill>
                  <a:srgbClr val="000099"/>
                </a:solidFill>
              </a:rPr>
              <a:t> </a:t>
            </a:r>
            <a:r>
              <a:rPr sz="3600" dirty="0">
                <a:solidFill>
                  <a:srgbClr val="000099"/>
                </a:solidFill>
              </a:rPr>
              <a:t>and</a:t>
            </a:r>
            <a:r>
              <a:rPr sz="3600" spc="-35" dirty="0">
                <a:solidFill>
                  <a:srgbClr val="000099"/>
                </a:solidFill>
              </a:rPr>
              <a:t> </a:t>
            </a:r>
            <a:r>
              <a:rPr sz="3600" dirty="0">
                <a:solidFill>
                  <a:srgbClr val="000099"/>
                </a:solidFill>
              </a:rPr>
              <a:t>Θ</a:t>
            </a:r>
            <a:endParaRPr sz="3600"/>
          </a:p>
        </p:txBody>
      </p:sp>
      <p:sp>
        <p:nvSpPr>
          <p:cNvPr id="3" name="object 3"/>
          <p:cNvSpPr txBox="1"/>
          <p:nvPr/>
        </p:nvSpPr>
        <p:spPr>
          <a:xfrm>
            <a:off x="1437894" y="1067838"/>
            <a:ext cx="9939020" cy="5403215"/>
          </a:xfrm>
          <a:prstGeom prst="rect">
            <a:avLst/>
          </a:prstGeom>
        </p:spPr>
        <p:txBody>
          <a:bodyPr vert="horz" wrap="square" lIns="0" tIns="97790" rIns="0" bIns="0" rtlCol="0">
            <a:spAutoFit/>
          </a:bodyPr>
          <a:lstStyle/>
          <a:p>
            <a:pPr marL="368300" indent="-342900">
              <a:lnSpc>
                <a:spcPct val="100000"/>
              </a:lnSpc>
              <a:spcBef>
                <a:spcPts val="770"/>
              </a:spcBef>
              <a:buFont typeface="Arial MT"/>
              <a:buChar char="•"/>
              <a:tabLst>
                <a:tab pos="367665" algn="l"/>
                <a:tab pos="368300" algn="l"/>
              </a:tabLst>
            </a:pPr>
            <a:r>
              <a:rPr sz="2800" spc="-15" dirty="0">
                <a:latin typeface="Calibri"/>
                <a:cs typeface="Calibri"/>
              </a:rPr>
              <a:t>Proving</a:t>
            </a:r>
            <a:r>
              <a:rPr sz="2800" spc="20" dirty="0">
                <a:latin typeface="Calibri"/>
                <a:cs typeface="Calibri"/>
              </a:rPr>
              <a:t> </a:t>
            </a:r>
            <a:r>
              <a:rPr sz="2800" spc="-10" dirty="0">
                <a:latin typeface="Calibri"/>
                <a:cs typeface="Calibri"/>
              </a:rPr>
              <a:t>that</a:t>
            </a:r>
            <a:r>
              <a:rPr sz="2800" spc="10" dirty="0">
                <a:latin typeface="Calibri"/>
                <a:cs typeface="Calibri"/>
              </a:rPr>
              <a:t> </a:t>
            </a:r>
            <a:r>
              <a:rPr sz="2800" spc="-5" dirty="0">
                <a:latin typeface="Calibri"/>
                <a:cs typeface="Calibri"/>
              </a:rPr>
              <a:t>a</a:t>
            </a:r>
            <a:r>
              <a:rPr sz="2800" spc="5" dirty="0">
                <a:latin typeface="Calibri"/>
                <a:cs typeface="Calibri"/>
              </a:rPr>
              <a:t> </a:t>
            </a:r>
            <a:r>
              <a:rPr sz="2800" spc="-10" dirty="0">
                <a:solidFill>
                  <a:srgbClr val="000099"/>
                </a:solidFill>
                <a:latin typeface="Calibri"/>
                <a:cs typeface="Calibri"/>
              </a:rPr>
              <a:t>f(n)</a:t>
            </a:r>
            <a:r>
              <a:rPr sz="2800" spc="15" dirty="0">
                <a:solidFill>
                  <a:srgbClr val="000099"/>
                </a:solidFill>
                <a:latin typeface="Calibri"/>
                <a:cs typeface="Calibri"/>
              </a:rPr>
              <a:t> </a:t>
            </a:r>
            <a:r>
              <a:rPr sz="2800" spc="-5" dirty="0">
                <a:solidFill>
                  <a:srgbClr val="000099"/>
                </a:solidFill>
                <a:latin typeface="Calibri"/>
                <a:cs typeface="Calibri"/>
              </a:rPr>
              <a:t>= </a:t>
            </a:r>
            <a:r>
              <a:rPr sz="2800" dirty="0">
                <a:solidFill>
                  <a:srgbClr val="000099"/>
                </a:solidFill>
                <a:latin typeface="Calibri"/>
                <a:cs typeface="Calibri"/>
              </a:rPr>
              <a:t>Ω(g(n))</a:t>
            </a:r>
            <a:r>
              <a:rPr sz="2800" spc="15" dirty="0">
                <a:solidFill>
                  <a:srgbClr val="000099"/>
                </a:solidFill>
                <a:latin typeface="Calibri"/>
                <a:cs typeface="Calibri"/>
              </a:rPr>
              <a:t> </a:t>
            </a:r>
            <a:r>
              <a:rPr sz="2800" spc="-10" dirty="0">
                <a:latin typeface="Calibri"/>
                <a:cs typeface="Calibri"/>
              </a:rPr>
              <a:t>often</a:t>
            </a:r>
            <a:r>
              <a:rPr sz="2800" dirty="0">
                <a:latin typeface="Calibri"/>
                <a:cs typeface="Calibri"/>
              </a:rPr>
              <a:t> </a:t>
            </a:r>
            <a:r>
              <a:rPr sz="2800" spc="-15" dirty="0">
                <a:latin typeface="Calibri"/>
                <a:cs typeface="Calibri"/>
              </a:rPr>
              <a:t>requires</a:t>
            </a:r>
            <a:r>
              <a:rPr sz="2800" spc="30" dirty="0">
                <a:latin typeface="Calibri"/>
                <a:cs typeface="Calibri"/>
              </a:rPr>
              <a:t> </a:t>
            </a:r>
            <a:r>
              <a:rPr sz="2800" spc="-15" dirty="0">
                <a:latin typeface="Calibri"/>
                <a:cs typeface="Calibri"/>
              </a:rPr>
              <a:t>more</a:t>
            </a:r>
            <a:r>
              <a:rPr sz="2800" spc="5" dirty="0">
                <a:latin typeface="Calibri"/>
                <a:cs typeface="Calibri"/>
              </a:rPr>
              <a:t> </a:t>
            </a:r>
            <a:r>
              <a:rPr sz="2800" spc="-5" dirty="0">
                <a:latin typeface="Calibri"/>
                <a:cs typeface="Calibri"/>
              </a:rPr>
              <a:t>thought.</a:t>
            </a:r>
            <a:endParaRPr sz="2800">
              <a:latin typeface="Calibri"/>
              <a:cs typeface="Calibri"/>
            </a:endParaRPr>
          </a:p>
          <a:p>
            <a:pPr marL="768985" lvl="1" indent="-287020">
              <a:lnSpc>
                <a:spcPct val="100000"/>
              </a:lnSpc>
              <a:spcBef>
                <a:spcPts val="670"/>
              </a:spcBef>
              <a:buFont typeface="Arial MT"/>
              <a:buChar char="–"/>
              <a:tabLst>
                <a:tab pos="769620" algn="l"/>
              </a:tabLst>
            </a:pPr>
            <a:r>
              <a:rPr sz="2800" spc="-10" dirty="0">
                <a:latin typeface="Calibri"/>
                <a:cs typeface="Calibri"/>
              </a:rPr>
              <a:t>Quite</a:t>
            </a:r>
            <a:r>
              <a:rPr sz="2800" spc="5" dirty="0">
                <a:latin typeface="Calibri"/>
                <a:cs typeface="Calibri"/>
              </a:rPr>
              <a:t> </a:t>
            </a:r>
            <a:r>
              <a:rPr sz="2800" spc="-10" dirty="0">
                <a:latin typeface="Calibri"/>
                <a:cs typeface="Calibri"/>
              </a:rPr>
              <a:t>often,</a:t>
            </a:r>
            <a:r>
              <a:rPr sz="2800" spc="-20" dirty="0">
                <a:latin typeface="Calibri"/>
                <a:cs typeface="Calibri"/>
              </a:rPr>
              <a:t> </a:t>
            </a:r>
            <a:r>
              <a:rPr sz="2800" spc="-15" dirty="0">
                <a:latin typeface="Calibri"/>
                <a:cs typeface="Calibri"/>
              </a:rPr>
              <a:t>we </a:t>
            </a:r>
            <a:r>
              <a:rPr sz="2800" spc="-25" dirty="0">
                <a:latin typeface="Calibri"/>
                <a:cs typeface="Calibri"/>
              </a:rPr>
              <a:t>have</a:t>
            </a:r>
            <a:r>
              <a:rPr sz="2800" spc="5" dirty="0">
                <a:latin typeface="Calibri"/>
                <a:cs typeface="Calibri"/>
              </a:rPr>
              <a:t> </a:t>
            </a:r>
            <a:r>
              <a:rPr sz="2800" spc="-20" dirty="0">
                <a:latin typeface="Calibri"/>
                <a:cs typeface="Calibri"/>
              </a:rPr>
              <a:t>to</a:t>
            </a:r>
            <a:r>
              <a:rPr sz="2800" spc="-10" dirty="0">
                <a:latin typeface="Calibri"/>
                <a:cs typeface="Calibri"/>
              </a:rPr>
              <a:t> </a:t>
            </a:r>
            <a:r>
              <a:rPr sz="2800" spc="-5" dirty="0">
                <a:latin typeface="Calibri"/>
                <a:cs typeface="Calibri"/>
              </a:rPr>
              <a:t>pick</a:t>
            </a:r>
            <a:r>
              <a:rPr sz="2800" spc="5" dirty="0">
                <a:latin typeface="Calibri"/>
                <a:cs typeface="Calibri"/>
              </a:rPr>
              <a:t> </a:t>
            </a:r>
            <a:r>
              <a:rPr sz="2800" spc="-5" dirty="0">
                <a:latin typeface="Calibri"/>
                <a:cs typeface="Calibri"/>
              </a:rPr>
              <a:t>c &lt;</a:t>
            </a:r>
            <a:r>
              <a:rPr sz="2800" spc="10" dirty="0">
                <a:latin typeface="Calibri"/>
                <a:cs typeface="Calibri"/>
              </a:rPr>
              <a:t> </a:t>
            </a:r>
            <a:r>
              <a:rPr sz="2800" spc="-5" dirty="0">
                <a:latin typeface="Calibri"/>
                <a:cs typeface="Calibri"/>
              </a:rPr>
              <a:t>1.</a:t>
            </a:r>
            <a:endParaRPr sz="2800">
              <a:latin typeface="Calibri"/>
              <a:cs typeface="Calibri"/>
            </a:endParaRPr>
          </a:p>
          <a:p>
            <a:pPr marL="768985" marR="17780" lvl="1" indent="-287020">
              <a:lnSpc>
                <a:spcPct val="100000"/>
              </a:lnSpc>
              <a:spcBef>
                <a:spcPts val="675"/>
              </a:spcBef>
              <a:buFont typeface="Arial MT"/>
              <a:buChar char="–"/>
              <a:tabLst>
                <a:tab pos="769620" algn="l"/>
              </a:tabLst>
            </a:pPr>
            <a:r>
              <a:rPr sz="2800" spc="-5" dirty="0">
                <a:latin typeface="Calibri"/>
                <a:cs typeface="Calibri"/>
              </a:rPr>
              <a:t>A</a:t>
            </a:r>
            <a:r>
              <a:rPr sz="2800" spc="15" dirty="0">
                <a:latin typeface="Calibri"/>
                <a:cs typeface="Calibri"/>
              </a:rPr>
              <a:t> </a:t>
            </a:r>
            <a:r>
              <a:rPr sz="2800" spc="-10" dirty="0">
                <a:latin typeface="Calibri"/>
                <a:cs typeface="Calibri"/>
              </a:rPr>
              <a:t>good</a:t>
            </a:r>
            <a:r>
              <a:rPr sz="2800" spc="-5" dirty="0">
                <a:latin typeface="Calibri"/>
                <a:cs typeface="Calibri"/>
              </a:rPr>
              <a:t> </a:t>
            </a:r>
            <a:r>
              <a:rPr sz="2800" spc="-25" dirty="0">
                <a:latin typeface="Calibri"/>
                <a:cs typeface="Calibri"/>
              </a:rPr>
              <a:t>strategy</a:t>
            </a:r>
            <a:r>
              <a:rPr sz="2800" dirty="0">
                <a:latin typeface="Calibri"/>
                <a:cs typeface="Calibri"/>
              </a:rPr>
              <a:t> </a:t>
            </a:r>
            <a:r>
              <a:rPr sz="2800" spc="-5" dirty="0">
                <a:latin typeface="Calibri"/>
                <a:cs typeface="Calibri"/>
              </a:rPr>
              <a:t>is</a:t>
            </a:r>
            <a:r>
              <a:rPr sz="2800" dirty="0">
                <a:latin typeface="Calibri"/>
                <a:cs typeface="Calibri"/>
              </a:rPr>
              <a:t> </a:t>
            </a:r>
            <a:r>
              <a:rPr sz="2800" spc="-15" dirty="0">
                <a:latin typeface="Calibri"/>
                <a:cs typeface="Calibri"/>
              </a:rPr>
              <a:t>to</a:t>
            </a:r>
            <a:r>
              <a:rPr sz="2800" dirty="0">
                <a:latin typeface="Calibri"/>
                <a:cs typeface="Calibri"/>
              </a:rPr>
              <a:t> </a:t>
            </a:r>
            <a:r>
              <a:rPr sz="2800" spc="-10" dirty="0">
                <a:latin typeface="Calibri"/>
                <a:cs typeface="Calibri"/>
              </a:rPr>
              <a:t>pick</a:t>
            </a:r>
            <a:r>
              <a:rPr sz="2800" spc="10" dirty="0">
                <a:latin typeface="Calibri"/>
                <a:cs typeface="Calibri"/>
              </a:rPr>
              <a:t> </a:t>
            </a:r>
            <a:r>
              <a:rPr sz="2800" spc="-5" dirty="0">
                <a:latin typeface="Calibri"/>
                <a:cs typeface="Calibri"/>
              </a:rPr>
              <a:t>a</a:t>
            </a:r>
            <a:r>
              <a:rPr sz="2800" dirty="0">
                <a:latin typeface="Calibri"/>
                <a:cs typeface="Calibri"/>
              </a:rPr>
              <a:t> </a:t>
            </a:r>
            <a:r>
              <a:rPr sz="2800" spc="-10" dirty="0">
                <a:latin typeface="Calibri"/>
                <a:cs typeface="Calibri"/>
              </a:rPr>
              <a:t>value</a:t>
            </a:r>
            <a:r>
              <a:rPr sz="2800" spc="-5" dirty="0">
                <a:latin typeface="Calibri"/>
                <a:cs typeface="Calibri"/>
              </a:rPr>
              <a:t> of c</a:t>
            </a:r>
            <a:r>
              <a:rPr sz="2800" spc="5" dirty="0">
                <a:latin typeface="Calibri"/>
                <a:cs typeface="Calibri"/>
              </a:rPr>
              <a:t> </a:t>
            </a:r>
            <a:r>
              <a:rPr sz="2800" spc="-5" dirty="0">
                <a:latin typeface="Calibri"/>
                <a:cs typeface="Calibri"/>
              </a:rPr>
              <a:t>which</a:t>
            </a:r>
            <a:r>
              <a:rPr sz="2800" spc="25" dirty="0">
                <a:latin typeface="Calibri"/>
                <a:cs typeface="Calibri"/>
              </a:rPr>
              <a:t> </a:t>
            </a:r>
            <a:r>
              <a:rPr sz="2800" spc="-20" dirty="0">
                <a:latin typeface="Calibri"/>
                <a:cs typeface="Calibri"/>
              </a:rPr>
              <a:t>you</a:t>
            </a:r>
            <a:r>
              <a:rPr sz="2800" spc="5" dirty="0">
                <a:latin typeface="Calibri"/>
                <a:cs typeface="Calibri"/>
              </a:rPr>
              <a:t> </a:t>
            </a:r>
            <a:r>
              <a:rPr sz="2800" spc="-10" dirty="0">
                <a:latin typeface="Calibri"/>
                <a:cs typeface="Calibri"/>
              </a:rPr>
              <a:t>think</a:t>
            </a:r>
            <a:r>
              <a:rPr sz="2800" spc="15" dirty="0">
                <a:latin typeface="Calibri"/>
                <a:cs typeface="Calibri"/>
              </a:rPr>
              <a:t> </a:t>
            </a:r>
            <a:r>
              <a:rPr sz="2800" spc="-5" dirty="0">
                <a:latin typeface="Calibri"/>
                <a:cs typeface="Calibri"/>
              </a:rPr>
              <a:t>will</a:t>
            </a:r>
            <a:r>
              <a:rPr sz="2800" spc="5" dirty="0">
                <a:latin typeface="Calibri"/>
                <a:cs typeface="Calibri"/>
              </a:rPr>
              <a:t> </a:t>
            </a:r>
            <a:r>
              <a:rPr sz="2800" spc="-10" dirty="0">
                <a:latin typeface="Calibri"/>
                <a:cs typeface="Calibri"/>
              </a:rPr>
              <a:t>work, </a:t>
            </a:r>
            <a:r>
              <a:rPr sz="2800" spc="-615" dirty="0">
                <a:latin typeface="Calibri"/>
                <a:cs typeface="Calibri"/>
              </a:rPr>
              <a:t> </a:t>
            </a:r>
            <a:r>
              <a:rPr sz="2800" spc="-5" dirty="0">
                <a:latin typeface="Calibri"/>
                <a:cs typeface="Calibri"/>
              </a:rPr>
              <a:t>and</a:t>
            </a:r>
            <a:r>
              <a:rPr sz="2800" spc="10" dirty="0">
                <a:latin typeface="Calibri"/>
                <a:cs typeface="Calibri"/>
              </a:rPr>
              <a:t> </a:t>
            </a:r>
            <a:r>
              <a:rPr sz="2800" spc="-15" dirty="0">
                <a:latin typeface="Calibri"/>
                <a:cs typeface="Calibri"/>
              </a:rPr>
              <a:t>determine</a:t>
            </a:r>
            <a:r>
              <a:rPr sz="2800" spc="5" dirty="0">
                <a:latin typeface="Calibri"/>
                <a:cs typeface="Calibri"/>
              </a:rPr>
              <a:t> </a:t>
            </a:r>
            <a:r>
              <a:rPr sz="2800" spc="-5" dirty="0">
                <a:latin typeface="Calibri"/>
                <a:cs typeface="Calibri"/>
              </a:rPr>
              <a:t>which</a:t>
            </a:r>
            <a:r>
              <a:rPr sz="2800" spc="15" dirty="0">
                <a:latin typeface="Calibri"/>
                <a:cs typeface="Calibri"/>
              </a:rPr>
              <a:t> </a:t>
            </a:r>
            <a:r>
              <a:rPr sz="2800" spc="-10" dirty="0">
                <a:latin typeface="Calibri"/>
                <a:cs typeface="Calibri"/>
              </a:rPr>
              <a:t>value</a:t>
            </a:r>
            <a:r>
              <a:rPr sz="2800" spc="-5" dirty="0">
                <a:latin typeface="Calibri"/>
                <a:cs typeface="Calibri"/>
              </a:rPr>
              <a:t> of </a:t>
            </a:r>
            <a:r>
              <a:rPr sz="2800" spc="10" dirty="0">
                <a:latin typeface="Calibri"/>
                <a:cs typeface="Calibri"/>
              </a:rPr>
              <a:t>n</a:t>
            </a:r>
            <a:r>
              <a:rPr sz="2775" spc="15" baseline="-21021" dirty="0">
                <a:latin typeface="Calibri"/>
                <a:cs typeface="Calibri"/>
              </a:rPr>
              <a:t>0</a:t>
            </a:r>
            <a:r>
              <a:rPr sz="2775" spc="337" baseline="-21021" dirty="0">
                <a:latin typeface="Calibri"/>
                <a:cs typeface="Calibri"/>
              </a:rPr>
              <a:t> </a:t>
            </a:r>
            <a:r>
              <a:rPr sz="2800" spc="-5" dirty="0">
                <a:latin typeface="Calibri"/>
                <a:cs typeface="Calibri"/>
              </a:rPr>
              <a:t>is</a:t>
            </a:r>
            <a:r>
              <a:rPr sz="2800" dirty="0">
                <a:latin typeface="Calibri"/>
                <a:cs typeface="Calibri"/>
              </a:rPr>
              <a:t> </a:t>
            </a:r>
            <a:r>
              <a:rPr sz="2800" spc="-10" dirty="0">
                <a:latin typeface="Calibri"/>
                <a:cs typeface="Calibri"/>
              </a:rPr>
              <a:t>needed.</a:t>
            </a:r>
            <a:endParaRPr sz="2800">
              <a:latin typeface="Calibri"/>
              <a:cs typeface="Calibri"/>
            </a:endParaRPr>
          </a:p>
          <a:p>
            <a:pPr marL="768985" lvl="1" indent="-287020">
              <a:lnSpc>
                <a:spcPct val="100000"/>
              </a:lnSpc>
              <a:spcBef>
                <a:spcPts val="670"/>
              </a:spcBef>
              <a:buFont typeface="Arial MT"/>
              <a:buChar char="–"/>
              <a:tabLst>
                <a:tab pos="769620" algn="l"/>
              </a:tabLst>
            </a:pPr>
            <a:r>
              <a:rPr sz="2800" spc="-5" dirty="0">
                <a:latin typeface="Calibri"/>
                <a:cs typeface="Calibri"/>
              </a:rPr>
              <a:t>Being </a:t>
            </a:r>
            <a:r>
              <a:rPr sz="2800" spc="-10" dirty="0">
                <a:latin typeface="Calibri"/>
                <a:cs typeface="Calibri"/>
              </a:rPr>
              <a:t>able</a:t>
            </a:r>
            <a:r>
              <a:rPr sz="2800" spc="5" dirty="0">
                <a:latin typeface="Calibri"/>
                <a:cs typeface="Calibri"/>
              </a:rPr>
              <a:t> </a:t>
            </a:r>
            <a:r>
              <a:rPr sz="2800" spc="-20" dirty="0">
                <a:latin typeface="Calibri"/>
                <a:cs typeface="Calibri"/>
              </a:rPr>
              <a:t>to</a:t>
            </a:r>
            <a:r>
              <a:rPr sz="2800" spc="-5" dirty="0">
                <a:latin typeface="Calibri"/>
                <a:cs typeface="Calibri"/>
              </a:rPr>
              <a:t> </a:t>
            </a:r>
            <a:r>
              <a:rPr sz="2800" spc="-10" dirty="0">
                <a:latin typeface="Calibri"/>
                <a:cs typeface="Calibri"/>
              </a:rPr>
              <a:t>do</a:t>
            </a:r>
            <a:r>
              <a:rPr sz="2800" spc="5" dirty="0">
                <a:latin typeface="Calibri"/>
                <a:cs typeface="Calibri"/>
              </a:rPr>
              <a:t> </a:t>
            </a:r>
            <a:r>
              <a:rPr sz="2800" spc="-5" dirty="0">
                <a:latin typeface="Calibri"/>
                <a:cs typeface="Calibri"/>
              </a:rPr>
              <a:t>a</a:t>
            </a:r>
            <a:r>
              <a:rPr sz="2800" spc="-10" dirty="0">
                <a:latin typeface="Calibri"/>
                <a:cs typeface="Calibri"/>
              </a:rPr>
              <a:t> little</a:t>
            </a:r>
            <a:r>
              <a:rPr sz="2800" dirty="0">
                <a:latin typeface="Calibri"/>
                <a:cs typeface="Calibri"/>
              </a:rPr>
              <a:t> </a:t>
            </a:r>
            <a:r>
              <a:rPr sz="2800" spc="-20" dirty="0">
                <a:latin typeface="Calibri"/>
                <a:cs typeface="Calibri"/>
              </a:rPr>
              <a:t>algebra</a:t>
            </a:r>
            <a:r>
              <a:rPr sz="2800" spc="-10" dirty="0">
                <a:latin typeface="Calibri"/>
                <a:cs typeface="Calibri"/>
              </a:rPr>
              <a:t> helps.</a:t>
            </a:r>
            <a:endParaRPr sz="2800">
              <a:latin typeface="Calibri"/>
              <a:cs typeface="Calibri"/>
            </a:endParaRPr>
          </a:p>
          <a:p>
            <a:pPr marL="768985" marR="361950" lvl="1" indent="-287020">
              <a:lnSpc>
                <a:spcPct val="100000"/>
              </a:lnSpc>
              <a:spcBef>
                <a:spcPts val="675"/>
              </a:spcBef>
              <a:buFont typeface="Arial MT"/>
              <a:buChar char="–"/>
              <a:tabLst>
                <a:tab pos="769620" algn="l"/>
              </a:tabLst>
            </a:pPr>
            <a:r>
              <a:rPr sz="2800" spc="-65" dirty="0">
                <a:latin typeface="Calibri"/>
                <a:cs typeface="Calibri"/>
              </a:rPr>
              <a:t>We</a:t>
            </a:r>
            <a:r>
              <a:rPr sz="2800" dirty="0">
                <a:latin typeface="Calibri"/>
                <a:cs typeface="Calibri"/>
              </a:rPr>
              <a:t> </a:t>
            </a:r>
            <a:r>
              <a:rPr sz="2800" spc="-10" dirty="0">
                <a:latin typeface="Calibri"/>
                <a:cs typeface="Calibri"/>
              </a:rPr>
              <a:t>can</a:t>
            </a:r>
            <a:r>
              <a:rPr sz="2800" spc="15" dirty="0">
                <a:latin typeface="Calibri"/>
                <a:cs typeface="Calibri"/>
              </a:rPr>
              <a:t> </a:t>
            </a:r>
            <a:r>
              <a:rPr sz="2800" spc="-10" dirty="0">
                <a:latin typeface="Calibri"/>
                <a:cs typeface="Calibri"/>
              </a:rPr>
              <a:t>sometimes</a:t>
            </a:r>
            <a:r>
              <a:rPr sz="2800" spc="25" dirty="0">
                <a:latin typeface="Calibri"/>
                <a:cs typeface="Calibri"/>
              </a:rPr>
              <a:t> </a:t>
            </a:r>
            <a:r>
              <a:rPr sz="2800" spc="-10" dirty="0">
                <a:latin typeface="Calibri"/>
                <a:cs typeface="Calibri"/>
              </a:rPr>
              <a:t>simplify</a:t>
            </a:r>
            <a:r>
              <a:rPr sz="2800" spc="25" dirty="0">
                <a:latin typeface="Calibri"/>
                <a:cs typeface="Calibri"/>
              </a:rPr>
              <a:t> </a:t>
            </a:r>
            <a:r>
              <a:rPr sz="2800" spc="-15" dirty="0">
                <a:latin typeface="Calibri"/>
                <a:cs typeface="Calibri"/>
              </a:rPr>
              <a:t>by</a:t>
            </a:r>
            <a:r>
              <a:rPr sz="2800" spc="5" dirty="0">
                <a:latin typeface="Calibri"/>
                <a:cs typeface="Calibri"/>
              </a:rPr>
              <a:t> </a:t>
            </a:r>
            <a:r>
              <a:rPr sz="2800" spc="-5" dirty="0">
                <a:latin typeface="Calibri"/>
                <a:cs typeface="Calibri"/>
              </a:rPr>
              <a:t>ignoring</a:t>
            </a:r>
            <a:r>
              <a:rPr sz="2800" spc="30" dirty="0">
                <a:latin typeface="Calibri"/>
                <a:cs typeface="Calibri"/>
              </a:rPr>
              <a:t> </a:t>
            </a:r>
            <a:r>
              <a:rPr sz="2800" spc="-10" dirty="0">
                <a:latin typeface="Calibri"/>
                <a:cs typeface="Calibri"/>
              </a:rPr>
              <a:t>terms</a:t>
            </a:r>
            <a:r>
              <a:rPr sz="2800" spc="5" dirty="0">
                <a:latin typeface="Calibri"/>
                <a:cs typeface="Calibri"/>
              </a:rPr>
              <a:t> </a:t>
            </a:r>
            <a:r>
              <a:rPr sz="2800" spc="-5" dirty="0">
                <a:latin typeface="Calibri"/>
                <a:cs typeface="Calibri"/>
              </a:rPr>
              <a:t>of</a:t>
            </a:r>
            <a:r>
              <a:rPr sz="2800" dirty="0">
                <a:latin typeface="Calibri"/>
                <a:cs typeface="Calibri"/>
              </a:rPr>
              <a:t> </a:t>
            </a:r>
            <a:r>
              <a:rPr sz="2800" spc="-10" dirty="0">
                <a:latin typeface="Calibri"/>
                <a:cs typeface="Calibri"/>
              </a:rPr>
              <a:t>f(n)</a:t>
            </a:r>
            <a:r>
              <a:rPr sz="2800" spc="20" dirty="0">
                <a:latin typeface="Calibri"/>
                <a:cs typeface="Calibri"/>
              </a:rPr>
              <a:t> </a:t>
            </a:r>
            <a:r>
              <a:rPr sz="2800" spc="-5" dirty="0">
                <a:latin typeface="Calibri"/>
                <a:cs typeface="Calibri"/>
              </a:rPr>
              <a:t>with</a:t>
            </a:r>
            <a:r>
              <a:rPr sz="2800" spc="5" dirty="0">
                <a:latin typeface="Calibri"/>
                <a:cs typeface="Calibri"/>
              </a:rPr>
              <a:t> </a:t>
            </a:r>
            <a:r>
              <a:rPr sz="2800" spc="-5" dirty="0">
                <a:latin typeface="Calibri"/>
                <a:cs typeface="Calibri"/>
              </a:rPr>
              <a:t>the </a:t>
            </a:r>
            <a:r>
              <a:rPr sz="2800" spc="-615" dirty="0">
                <a:latin typeface="Calibri"/>
                <a:cs typeface="Calibri"/>
              </a:rPr>
              <a:t> </a:t>
            </a:r>
            <a:r>
              <a:rPr sz="2800" spc="-10" dirty="0">
                <a:latin typeface="Calibri"/>
                <a:cs typeface="Calibri"/>
              </a:rPr>
              <a:t>positive</a:t>
            </a:r>
            <a:r>
              <a:rPr sz="2800" spc="20" dirty="0">
                <a:latin typeface="Calibri"/>
                <a:cs typeface="Calibri"/>
              </a:rPr>
              <a:t> </a:t>
            </a:r>
            <a:r>
              <a:rPr sz="2800" spc="-15" dirty="0">
                <a:latin typeface="Calibri"/>
                <a:cs typeface="Calibri"/>
              </a:rPr>
              <a:t>coefficients.</a:t>
            </a:r>
            <a:endParaRPr sz="2800">
              <a:latin typeface="Calibri"/>
              <a:cs typeface="Calibri"/>
            </a:endParaRPr>
          </a:p>
          <a:p>
            <a:pPr marL="368300" indent="-342900">
              <a:lnSpc>
                <a:spcPct val="100000"/>
              </a:lnSpc>
              <a:spcBef>
                <a:spcPts val="675"/>
              </a:spcBef>
              <a:buFont typeface="Arial MT"/>
              <a:buChar char="•"/>
              <a:tabLst>
                <a:tab pos="367665" algn="l"/>
                <a:tab pos="368300" algn="l"/>
              </a:tabLst>
            </a:pPr>
            <a:r>
              <a:rPr sz="2800" spc="-5" dirty="0">
                <a:latin typeface="Calibri"/>
                <a:cs typeface="Calibri"/>
              </a:rPr>
              <a:t>A</a:t>
            </a:r>
            <a:r>
              <a:rPr sz="2800" spc="5" dirty="0">
                <a:latin typeface="Calibri"/>
                <a:cs typeface="Calibri"/>
              </a:rPr>
              <a:t> </a:t>
            </a:r>
            <a:r>
              <a:rPr sz="2800" spc="-10" dirty="0">
                <a:latin typeface="Calibri"/>
                <a:cs typeface="Calibri"/>
              </a:rPr>
              <a:t>theorem</a:t>
            </a:r>
            <a:r>
              <a:rPr sz="2800" spc="10" dirty="0">
                <a:latin typeface="Calibri"/>
                <a:cs typeface="Calibri"/>
              </a:rPr>
              <a:t> </a:t>
            </a:r>
            <a:r>
              <a:rPr sz="2800" spc="-15" dirty="0">
                <a:latin typeface="Calibri"/>
                <a:cs typeface="Calibri"/>
              </a:rPr>
              <a:t>shows</a:t>
            </a:r>
            <a:r>
              <a:rPr sz="2800" spc="15" dirty="0">
                <a:latin typeface="Calibri"/>
                <a:cs typeface="Calibri"/>
              </a:rPr>
              <a:t> </a:t>
            </a:r>
            <a:r>
              <a:rPr sz="2800" spc="-10" dirty="0">
                <a:latin typeface="Calibri"/>
                <a:cs typeface="Calibri"/>
              </a:rPr>
              <a:t>that</a:t>
            </a:r>
            <a:r>
              <a:rPr sz="2800" spc="-5" dirty="0">
                <a:latin typeface="Calibri"/>
                <a:cs typeface="Calibri"/>
              </a:rPr>
              <a:t> </a:t>
            </a:r>
            <a:r>
              <a:rPr sz="2800" spc="-15" dirty="0">
                <a:latin typeface="Calibri"/>
                <a:cs typeface="Calibri"/>
              </a:rPr>
              <a:t>proving</a:t>
            </a:r>
            <a:r>
              <a:rPr sz="2800" spc="25" dirty="0">
                <a:latin typeface="Calibri"/>
                <a:cs typeface="Calibri"/>
              </a:rPr>
              <a:t> </a:t>
            </a:r>
            <a:r>
              <a:rPr sz="2800" spc="-5" dirty="0">
                <a:solidFill>
                  <a:srgbClr val="000099"/>
                </a:solidFill>
                <a:latin typeface="Calibri"/>
                <a:cs typeface="Calibri"/>
              </a:rPr>
              <a:t>f(n)</a:t>
            </a:r>
            <a:r>
              <a:rPr sz="2800" spc="10" dirty="0">
                <a:solidFill>
                  <a:srgbClr val="000099"/>
                </a:solidFill>
                <a:latin typeface="Calibri"/>
                <a:cs typeface="Calibri"/>
              </a:rPr>
              <a:t> </a:t>
            </a:r>
            <a:r>
              <a:rPr sz="2800" spc="-5" dirty="0">
                <a:solidFill>
                  <a:srgbClr val="000099"/>
                </a:solidFill>
                <a:latin typeface="Calibri"/>
                <a:cs typeface="Calibri"/>
              </a:rPr>
              <a:t>=</a:t>
            </a:r>
            <a:r>
              <a:rPr sz="2800" spc="-10" dirty="0">
                <a:solidFill>
                  <a:srgbClr val="000099"/>
                </a:solidFill>
                <a:latin typeface="Calibri"/>
                <a:cs typeface="Calibri"/>
              </a:rPr>
              <a:t> </a:t>
            </a:r>
            <a:r>
              <a:rPr sz="2800" dirty="0">
                <a:solidFill>
                  <a:srgbClr val="000099"/>
                </a:solidFill>
                <a:latin typeface="Calibri"/>
                <a:cs typeface="Calibri"/>
              </a:rPr>
              <a:t>Θ(g(n))</a:t>
            </a:r>
            <a:r>
              <a:rPr sz="2800" spc="20" dirty="0">
                <a:solidFill>
                  <a:srgbClr val="000099"/>
                </a:solidFill>
                <a:latin typeface="Calibri"/>
                <a:cs typeface="Calibri"/>
              </a:rPr>
              <a:t> </a:t>
            </a:r>
            <a:r>
              <a:rPr sz="2800" spc="-5" dirty="0">
                <a:latin typeface="Calibri"/>
                <a:cs typeface="Calibri"/>
              </a:rPr>
              <a:t>is</a:t>
            </a:r>
            <a:r>
              <a:rPr sz="2800" dirty="0">
                <a:latin typeface="Calibri"/>
                <a:cs typeface="Calibri"/>
              </a:rPr>
              <a:t> </a:t>
            </a:r>
            <a:r>
              <a:rPr sz="2800" spc="-5" dirty="0">
                <a:latin typeface="Calibri"/>
                <a:cs typeface="Calibri"/>
              </a:rPr>
              <a:t>nothing</a:t>
            </a:r>
            <a:r>
              <a:rPr sz="2800" spc="25" dirty="0">
                <a:latin typeface="Calibri"/>
                <a:cs typeface="Calibri"/>
              </a:rPr>
              <a:t> </a:t>
            </a:r>
            <a:r>
              <a:rPr sz="2800" spc="-10" dirty="0">
                <a:latin typeface="Calibri"/>
                <a:cs typeface="Calibri"/>
              </a:rPr>
              <a:t>new:</a:t>
            </a:r>
            <a:endParaRPr sz="2800">
              <a:latin typeface="Calibri"/>
              <a:cs typeface="Calibri"/>
            </a:endParaRPr>
          </a:p>
          <a:p>
            <a:pPr marL="768985" marR="605155" lvl="1" indent="-287020">
              <a:lnSpc>
                <a:spcPct val="100000"/>
              </a:lnSpc>
              <a:spcBef>
                <a:spcPts val="675"/>
              </a:spcBef>
              <a:buFont typeface="Arial MT"/>
              <a:buChar char="–"/>
              <a:tabLst>
                <a:tab pos="769620" algn="l"/>
              </a:tabLst>
            </a:pPr>
            <a:r>
              <a:rPr sz="2800" spc="-10" dirty="0">
                <a:latin typeface="Calibri"/>
                <a:cs typeface="Calibri"/>
              </a:rPr>
              <a:t>Theorem:</a:t>
            </a:r>
            <a:r>
              <a:rPr sz="2800" dirty="0">
                <a:latin typeface="Calibri"/>
                <a:cs typeface="Calibri"/>
              </a:rPr>
              <a:t> </a:t>
            </a:r>
            <a:r>
              <a:rPr sz="2800" spc="-5" dirty="0">
                <a:latin typeface="Calibri"/>
                <a:cs typeface="Calibri"/>
              </a:rPr>
              <a:t>f(n)</a:t>
            </a:r>
            <a:r>
              <a:rPr sz="2800" dirty="0">
                <a:latin typeface="Calibri"/>
                <a:cs typeface="Calibri"/>
              </a:rPr>
              <a:t> </a:t>
            </a:r>
            <a:r>
              <a:rPr sz="2800" spc="-5" dirty="0">
                <a:latin typeface="Calibri"/>
                <a:cs typeface="Calibri"/>
              </a:rPr>
              <a:t>=</a:t>
            </a:r>
            <a:r>
              <a:rPr sz="2800" spc="20" dirty="0">
                <a:latin typeface="Calibri"/>
                <a:cs typeface="Calibri"/>
              </a:rPr>
              <a:t> </a:t>
            </a:r>
            <a:r>
              <a:rPr sz="2800" spc="-5" dirty="0">
                <a:latin typeface="Calibri"/>
                <a:cs typeface="Calibri"/>
              </a:rPr>
              <a:t>Θ(g(n))</a:t>
            </a:r>
            <a:r>
              <a:rPr sz="2800" spc="5" dirty="0">
                <a:latin typeface="Calibri"/>
                <a:cs typeface="Calibri"/>
              </a:rPr>
              <a:t> </a:t>
            </a:r>
            <a:r>
              <a:rPr sz="2800" spc="-5" dirty="0">
                <a:latin typeface="Calibri"/>
                <a:cs typeface="Calibri"/>
              </a:rPr>
              <a:t>if</a:t>
            </a:r>
            <a:r>
              <a:rPr sz="2800" spc="5" dirty="0">
                <a:latin typeface="Calibri"/>
                <a:cs typeface="Calibri"/>
              </a:rPr>
              <a:t> </a:t>
            </a:r>
            <a:r>
              <a:rPr sz="2800" spc="-5" dirty="0">
                <a:latin typeface="Calibri"/>
                <a:cs typeface="Calibri"/>
              </a:rPr>
              <a:t>and</a:t>
            </a:r>
            <a:r>
              <a:rPr sz="2800" spc="20" dirty="0">
                <a:latin typeface="Calibri"/>
                <a:cs typeface="Calibri"/>
              </a:rPr>
              <a:t> </a:t>
            </a:r>
            <a:r>
              <a:rPr sz="2800" spc="-10" dirty="0">
                <a:latin typeface="Calibri"/>
                <a:cs typeface="Calibri"/>
              </a:rPr>
              <a:t>only</a:t>
            </a:r>
            <a:r>
              <a:rPr sz="2800" spc="10" dirty="0">
                <a:latin typeface="Calibri"/>
                <a:cs typeface="Calibri"/>
              </a:rPr>
              <a:t> </a:t>
            </a:r>
            <a:r>
              <a:rPr sz="2800" spc="-10" dirty="0">
                <a:latin typeface="Calibri"/>
                <a:cs typeface="Calibri"/>
              </a:rPr>
              <a:t>iff(n)</a:t>
            </a:r>
            <a:r>
              <a:rPr sz="2800" spc="5" dirty="0">
                <a:latin typeface="Calibri"/>
                <a:cs typeface="Calibri"/>
              </a:rPr>
              <a:t> </a:t>
            </a:r>
            <a:r>
              <a:rPr sz="2800" spc="-5" dirty="0">
                <a:latin typeface="Calibri"/>
                <a:cs typeface="Calibri"/>
              </a:rPr>
              <a:t>=</a:t>
            </a:r>
            <a:r>
              <a:rPr sz="2800" spc="15" dirty="0">
                <a:latin typeface="Calibri"/>
                <a:cs typeface="Calibri"/>
              </a:rPr>
              <a:t> </a:t>
            </a:r>
            <a:r>
              <a:rPr sz="2800" spc="-5" dirty="0">
                <a:latin typeface="Calibri"/>
                <a:cs typeface="Calibri"/>
              </a:rPr>
              <a:t>O(g(n))</a:t>
            </a:r>
            <a:r>
              <a:rPr sz="2800" dirty="0">
                <a:latin typeface="Calibri"/>
                <a:cs typeface="Calibri"/>
              </a:rPr>
              <a:t> </a:t>
            </a:r>
            <a:r>
              <a:rPr sz="2800" spc="-5" dirty="0">
                <a:latin typeface="Calibri"/>
                <a:cs typeface="Calibri"/>
              </a:rPr>
              <a:t>and</a:t>
            </a:r>
            <a:r>
              <a:rPr sz="2800" spc="25" dirty="0">
                <a:latin typeface="Calibri"/>
                <a:cs typeface="Calibri"/>
              </a:rPr>
              <a:t> </a:t>
            </a:r>
            <a:r>
              <a:rPr sz="2800" spc="-10" dirty="0">
                <a:latin typeface="Calibri"/>
                <a:cs typeface="Calibri"/>
              </a:rPr>
              <a:t>f(n)</a:t>
            </a:r>
            <a:r>
              <a:rPr sz="2800" spc="5" dirty="0">
                <a:latin typeface="Calibri"/>
                <a:cs typeface="Calibri"/>
              </a:rPr>
              <a:t> </a:t>
            </a:r>
            <a:r>
              <a:rPr sz="2800" spc="-5" dirty="0">
                <a:latin typeface="Calibri"/>
                <a:cs typeface="Calibri"/>
              </a:rPr>
              <a:t>= </a:t>
            </a:r>
            <a:r>
              <a:rPr sz="2800" spc="-615" dirty="0">
                <a:latin typeface="Calibri"/>
                <a:cs typeface="Calibri"/>
              </a:rPr>
              <a:t> </a:t>
            </a:r>
            <a:r>
              <a:rPr sz="2800" spc="-5" dirty="0">
                <a:latin typeface="Calibri"/>
                <a:cs typeface="Calibri"/>
              </a:rPr>
              <a:t>Ω(g(n)).</a:t>
            </a:r>
            <a:endParaRPr sz="2800">
              <a:latin typeface="Calibri"/>
              <a:cs typeface="Calibri"/>
            </a:endParaRPr>
          </a:p>
          <a:p>
            <a:pPr marL="768985" lvl="1" indent="-287020">
              <a:lnSpc>
                <a:spcPct val="100000"/>
              </a:lnSpc>
              <a:spcBef>
                <a:spcPts val="670"/>
              </a:spcBef>
              <a:buFont typeface="Arial MT"/>
              <a:buChar char="–"/>
              <a:tabLst>
                <a:tab pos="769620" algn="l"/>
              </a:tabLst>
            </a:pPr>
            <a:r>
              <a:rPr sz="2800" spc="-5" dirty="0">
                <a:latin typeface="Calibri"/>
                <a:cs typeface="Calibri"/>
              </a:rPr>
              <a:t>Thus,</a:t>
            </a:r>
            <a:r>
              <a:rPr sz="2800" spc="10" dirty="0">
                <a:latin typeface="Calibri"/>
                <a:cs typeface="Calibri"/>
              </a:rPr>
              <a:t> </a:t>
            </a:r>
            <a:r>
              <a:rPr sz="2800" spc="-15" dirty="0">
                <a:latin typeface="Calibri"/>
                <a:cs typeface="Calibri"/>
              </a:rPr>
              <a:t>we</a:t>
            </a:r>
            <a:r>
              <a:rPr sz="2800" dirty="0">
                <a:latin typeface="Calibri"/>
                <a:cs typeface="Calibri"/>
              </a:rPr>
              <a:t> </a:t>
            </a:r>
            <a:r>
              <a:rPr sz="2800" spc="-15" dirty="0">
                <a:latin typeface="Calibri"/>
                <a:cs typeface="Calibri"/>
              </a:rPr>
              <a:t>just</a:t>
            </a:r>
            <a:r>
              <a:rPr sz="2800" spc="20" dirty="0">
                <a:latin typeface="Calibri"/>
                <a:cs typeface="Calibri"/>
              </a:rPr>
              <a:t> </a:t>
            </a:r>
            <a:r>
              <a:rPr sz="2800" spc="-5" dirty="0">
                <a:latin typeface="Calibri"/>
                <a:cs typeface="Calibri"/>
              </a:rPr>
              <a:t>apply</a:t>
            </a:r>
            <a:r>
              <a:rPr sz="2800" spc="15" dirty="0">
                <a:latin typeface="Calibri"/>
                <a:cs typeface="Calibri"/>
              </a:rPr>
              <a:t> </a:t>
            </a:r>
            <a:r>
              <a:rPr sz="2800" spc="-5" dirty="0">
                <a:latin typeface="Calibri"/>
                <a:cs typeface="Calibri"/>
              </a:rPr>
              <a:t>the </a:t>
            </a:r>
            <a:r>
              <a:rPr sz="2800" spc="-15" dirty="0">
                <a:latin typeface="Calibri"/>
                <a:cs typeface="Calibri"/>
              </a:rPr>
              <a:t>previous</a:t>
            </a:r>
            <a:r>
              <a:rPr sz="2800" spc="15" dirty="0">
                <a:latin typeface="Calibri"/>
                <a:cs typeface="Calibri"/>
              </a:rPr>
              <a:t> </a:t>
            </a:r>
            <a:r>
              <a:rPr sz="2800" spc="-10" dirty="0">
                <a:latin typeface="Calibri"/>
                <a:cs typeface="Calibri"/>
              </a:rPr>
              <a:t>two</a:t>
            </a:r>
            <a:r>
              <a:rPr sz="2800" spc="-5" dirty="0">
                <a:latin typeface="Calibri"/>
                <a:cs typeface="Calibri"/>
              </a:rPr>
              <a:t> </a:t>
            </a:r>
            <a:r>
              <a:rPr sz="2800" spc="-20" dirty="0">
                <a:latin typeface="Calibri"/>
                <a:cs typeface="Calibri"/>
              </a:rPr>
              <a:t>strategies.</a:t>
            </a:r>
            <a:endParaRPr sz="2800">
              <a:latin typeface="Calibri"/>
              <a:cs typeface="Calibri"/>
            </a:endParaRPr>
          </a:p>
        </p:txBody>
      </p:sp>
      <p:pic>
        <p:nvPicPr>
          <p:cNvPr id="4" name="object 4"/>
          <p:cNvPicPr/>
          <p:nvPr/>
        </p:nvPicPr>
        <p:blipFill>
          <a:blip r:embed="rId2" cstate="print"/>
          <a:stretch>
            <a:fillRect/>
          </a:stretch>
        </p:blipFill>
        <p:spPr>
          <a:xfrm>
            <a:off x="1524050" y="55448"/>
            <a:ext cx="1039520" cy="962075"/>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46</a:t>
            </a:fld>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47800" y="457200"/>
            <a:ext cx="7086600" cy="5943600"/>
          </a:xfrm>
          <a:prstGeom prst="rect">
            <a:avLst/>
          </a:prstGeom>
        </p:spPr>
      </p:pic>
      <p:sp>
        <p:nvSpPr>
          <p:cNvPr id="3" name="object 3"/>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47</a:t>
            </a:fld>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28800" y="277368"/>
            <a:ext cx="5501640" cy="6443980"/>
            <a:chOff x="1828800" y="277368"/>
            <a:chExt cx="5501640" cy="6443980"/>
          </a:xfrm>
        </p:grpSpPr>
        <p:pic>
          <p:nvPicPr>
            <p:cNvPr id="3" name="object 3"/>
            <p:cNvPicPr/>
            <p:nvPr/>
          </p:nvPicPr>
          <p:blipFill>
            <a:blip r:embed="rId2" cstate="print"/>
            <a:stretch>
              <a:fillRect/>
            </a:stretch>
          </p:blipFill>
          <p:spPr>
            <a:xfrm>
              <a:off x="1828800" y="277368"/>
              <a:ext cx="5221224" cy="4495800"/>
            </a:xfrm>
            <a:prstGeom prst="rect">
              <a:avLst/>
            </a:prstGeom>
          </p:spPr>
        </p:pic>
        <p:pic>
          <p:nvPicPr>
            <p:cNvPr id="4" name="object 4"/>
            <p:cNvPicPr/>
            <p:nvPr/>
          </p:nvPicPr>
          <p:blipFill>
            <a:blip r:embed="rId3" cstate="print"/>
            <a:stretch>
              <a:fillRect/>
            </a:stretch>
          </p:blipFill>
          <p:spPr>
            <a:xfrm>
              <a:off x="1981200" y="4663439"/>
              <a:ext cx="5349240" cy="2057400"/>
            </a:xfrm>
            <a:prstGeom prst="rect">
              <a:avLst/>
            </a:prstGeom>
          </p:spPr>
        </p:pic>
      </p:grpSp>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48</a:t>
            </a:fld>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1592580"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Problem</a:t>
            </a:r>
            <a:endParaRPr sz="3600"/>
          </a:p>
        </p:txBody>
      </p:sp>
      <p:pic>
        <p:nvPicPr>
          <p:cNvPr id="3" name="object 3"/>
          <p:cNvPicPr/>
          <p:nvPr/>
        </p:nvPicPr>
        <p:blipFill>
          <a:blip r:embed="rId2" cstate="print"/>
          <a:stretch>
            <a:fillRect/>
          </a:stretch>
        </p:blipFill>
        <p:spPr>
          <a:xfrm>
            <a:off x="1981199" y="1295367"/>
            <a:ext cx="8217321" cy="3055652"/>
          </a:xfrm>
          <a:prstGeom prst="rect">
            <a:avLst/>
          </a:prstGeom>
        </p:spPr>
      </p:pic>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49</a:t>
            </a:fld>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5</a:t>
            </a:fld>
            <a:endParaRPr dirty="0"/>
          </a:p>
        </p:txBody>
      </p:sp>
      <p:pic>
        <p:nvPicPr>
          <p:cNvPr id="1026" name="Picture 2"/>
          <p:cNvPicPr>
            <a:picLocks noChangeAspect="1" noChangeArrowheads="1"/>
          </p:cNvPicPr>
          <p:nvPr/>
        </p:nvPicPr>
        <p:blipFill>
          <a:blip r:embed="rId2"/>
          <a:srcRect/>
          <a:stretch>
            <a:fillRect/>
          </a:stretch>
        </p:blipFill>
        <p:spPr bwMode="auto">
          <a:xfrm>
            <a:off x="1524000" y="609600"/>
            <a:ext cx="10668000" cy="4569368"/>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1597660"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Little</a:t>
            </a:r>
            <a:r>
              <a:rPr sz="3600" spc="-95" dirty="0">
                <a:solidFill>
                  <a:srgbClr val="000099"/>
                </a:solidFill>
              </a:rPr>
              <a:t> </a:t>
            </a:r>
            <a:r>
              <a:rPr sz="3600" spc="-5" dirty="0">
                <a:solidFill>
                  <a:srgbClr val="000099"/>
                </a:solidFill>
              </a:rPr>
              <a:t>Oh</a:t>
            </a:r>
            <a:endParaRPr sz="3600"/>
          </a:p>
        </p:txBody>
      </p:sp>
      <p:sp>
        <p:nvSpPr>
          <p:cNvPr id="3" name="object 3"/>
          <p:cNvSpPr txBox="1"/>
          <p:nvPr/>
        </p:nvSpPr>
        <p:spPr>
          <a:xfrm>
            <a:off x="1526794" y="1150365"/>
            <a:ext cx="9780270" cy="1002030"/>
          </a:xfrm>
          <a:prstGeom prst="rect">
            <a:avLst/>
          </a:prstGeom>
        </p:spPr>
        <p:txBody>
          <a:bodyPr vert="horz" wrap="square" lIns="0" tIns="13335" rIns="0" bIns="0" rtlCol="0">
            <a:spAutoFit/>
          </a:bodyPr>
          <a:lstStyle/>
          <a:p>
            <a:pPr marL="355600" indent="-342900">
              <a:lnSpc>
                <a:spcPct val="100000"/>
              </a:lnSpc>
              <a:spcBef>
                <a:spcPts val="105"/>
              </a:spcBef>
              <a:buFont typeface="Arial MT"/>
              <a:buChar char="•"/>
              <a:tabLst>
                <a:tab pos="354965" algn="l"/>
                <a:tab pos="355600" algn="l"/>
              </a:tabLst>
            </a:pPr>
            <a:r>
              <a:rPr sz="3200" spc="-5" dirty="0">
                <a:latin typeface="Calibri"/>
                <a:cs typeface="Calibri"/>
              </a:rPr>
              <a:t>The</a:t>
            </a:r>
            <a:r>
              <a:rPr sz="3200" spc="-10" dirty="0">
                <a:latin typeface="Calibri"/>
                <a:cs typeface="Calibri"/>
              </a:rPr>
              <a:t> </a:t>
            </a:r>
            <a:r>
              <a:rPr sz="3200" spc="-5" dirty="0">
                <a:latin typeface="Calibri"/>
                <a:cs typeface="Calibri"/>
              </a:rPr>
              <a:t>function</a:t>
            </a:r>
            <a:r>
              <a:rPr sz="3200" spc="30" dirty="0">
                <a:latin typeface="Calibri"/>
                <a:cs typeface="Calibri"/>
              </a:rPr>
              <a:t> </a:t>
            </a:r>
            <a:r>
              <a:rPr sz="3200" b="1" spc="-5" dirty="0">
                <a:latin typeface="Calibri"/>
                <a:cs typeface="Calibri"/>
              </a:rPr>
              <a:t>f(n)</a:t>
            </a:r>
            <a:r>
              <a:rPr sz="3200" b="1" dirty="0">
                <a:latin typeface="Calibri"/>
                <a:cs typeface="Calibri"/>
              </a:rPr>
              <a:t> =</a:t>
            </a:r>
            <a:r>
              <a:rPr sz="3200" b="1" spc="10" dirty="0">
                <a:latin typeface="Calibri"/>
                <a:cs typeface="Calibri"/>
              </a:rPr>
              <a:t> </a:t>
            </a:r>
            <a:r>
              <a:rPr sz="3200" b="1" dirty="0">
                <a:latin typeface="Calibri"/>
                <a:cs typeface="Calibri"/>
              </a:rPr>
              <a:t>o(g(n))</a:t>
            </a:r>
            <a:r>
              <a:rPr sz="3200" b="1" spc="15" dirty="0">
                <a:latin typeface="Calibri"/>
                <a:cs typeface="Calibri"/>
              </a:rPr>
              <a:t> </a:t>
            </a:r>
            <a:r>
              <a:rPr sz="3200" dirty="0">
                <a:latin typeface="Calibri"/>
                <a:cs typeface="Calibri"/>
              </a:rPr>
              <a:t>[</a:t>
            </a:r>
            <a:r>
              <a:rPr sz="3200" spc="-5" dirty="0">
                <a:latin typeface="Calibri"/>
                <a:cs typeface="Calibri"/>
              </a:rPr>
              <a:t> </a:t>
            </a:r>
            <a:r>
              <a:rPr sz="3200" dirty="0">
                <a:latin typeface="Calibri"/>
                <a:cs typeface="Calibri"/>
              </a:rPr>
              <a:t>i.e</a:t>
            </a:r>
            <a:r>
              <a:rPr sz="3200" spc="-5" dirty="0">
                <a:latin typeface="Calibri"/>
                <a:cs typeface="Calibri"/>
              </a:rPr>
              <a:t> </a:t>
            </a:r>
            <a:r>
              <a:rPr sz="3200" dirty="0">
                <a:latin typeface="Calibri"/>
                <a:cs typeface="Calibri"/>
              </a:rPr>
              <a:t>f</a:t>
            </a:r>
            <a:r>
              <a:rPr sz="3200" spc="-5" dirty="0">
                <a:latin typeface="Calibri"/>
                <a:cs typeface="Calibri"/>
              </a:rPr>
              <a:t> of </a:t>
            </a:r>
            <a:r>
              <a:rPr sz="3200" dirty="0">
                <a:latin typeface="Calibri"/>
                <a:cs typeface="Calibri"/>
              </a:rPr>
              <a:t>n</a:t>
            </a:r>
            <a:r>
              <a:rPr sz="3200" spc="-5" dirty="0">
                <a:latin typeface="Calibri"/>
                <a:cs typeface="Calibri"/>
              </a:rPr>
              <a:t> </a:t>
            </a:r>
            <a:r>
              <a:rPr sz="3200" dirty="0">
                <a:latin typeface="Calibri"/>
                <a:cs typeface="Calibri"/>
              </a:rPr>
              <a:t>is a</a:t>
            </a:r>
            <a:r>
              <a:rPr sz="3200" spc="5" dirty="0">
                <a:latin typeface="Calibri"/>
                <a:cs typeface="Calibri"/>
              </a:rPr>
              <a:t> </a:t>
            </a:r>
            <a:r>
              <a:rPr sz="3200" spc="-15" dirty="0">
                <a:latin typeface="Calibri"/>
                <a:cs typeface="Calibri"/>
              </a:rPr>
              <a:t>little</a:t>
            </a:r>
            <a:r>
              <a:rPr sz="3200" spc="15" dirty="0">
                <a:latin typeface="Calibri"/>
                <a:cs typeface="Calibri"/>
              </a:rPr>
              <a:t> </a:t>
            </a:r>
            <a:r>
              <a:rPr sz="3200" spc="-5" dirty="0">
                <a:latin typeface="Calibri"/>
                <a:cs typeface="Calibri"/>
              </a:rPr>
              <a:t>oh </a:t>
            </a:r>
            <a:r>
              <a:rPr sz="3200" dirty="0">
                <a:latin typeface="Calibri"/>
                <a:cs typeface="Calibri"/>
              </a:rPr>
              <a:t>of</a:t>
            </a:r>
            <a:r>
              <a:rPr sz="3200" spc="-5" dirty="0">
                <a:latin typeface="Calibri"/>
                <a:cs typeface="Calibri"/>
              </a:rPr>
              <a:t> </a:t>
            </a:r>
            <a:r>
              <a:rPr sz="3200" dirty="0">
                <a:latin typeface="Calibri"/>
                <a:cs typeface="Calibri"/>
              </a:rPr>
              <a:t>g </a:t>
            </a:r>
            <a:r>
              <a:rPr sz="3200" spc="-5" dirty="0">
                <a:latin typeface="Calibri"/>
                <a:cs typeface="Calibri"/>
              </a:rPr>
              <a:t>of </a:t>
            </a:r>
            <a:r>
              <a:rPr sz="3200" dirty="0">
                <a:latin typeface="Calibri"/>
                <a:cs typeface="Calibri"/>
              </a:rPr>
              <a:t>n</a:t>
            </a:r>
            <a:endParaRPr sz="3200">
              <a:latin typeface="Calibri"/>
              <a:cs typeface="Calibri"/>
            </a:endParaRPr>
          </a:p>
          <a:p>
            <a:pPr marL="355600">
              <a:lnSpc>
                <a:spcPct val="100000"/>
              </a:lnSpc>
            </a:pPr>
            <a:r>
              <a:rPr sz="3200" dirty="0">
                <a:latin typeface="Calibri"/>
                <a:cs typeface="Calibri"/>
              </a:rPr>
              <a:t>]</a:t>
            </a:r>
            <a:r>
              <a:rPr sz="3200" spc="-15" dirty="0">
                <a:latin typeface="Calibri"/>
                <a:cs typeface="Calibri"/>
              </a:rPr>
              <a:t> </a:t>
            </a:r>
            <a:r>
              <a:rPr sz="3200" dirty="0">
                <a:latin typeface="Calibri"/>
                <a:cs typeface="Calibri"/>
              </a:rPr>
              <a:t>if</a:t>
            </a:r>
            <a:r>
              <a:rPr sz="3200" spc="-10" dirty="0">
                <a:latin typeface="Calibri"/>
                <a:cs typeface="Calibri"/>
              </a:rPr>
              <a:t> </a:t>
            </a:r>
            <a:r>
              <a:rPr sz="3200" dirty="0">
                <a:latin typeface="Calibri"/>
                <a:cs typeface="Calibri"/>
              </a:rPr>
              <a:t>and</a:t>
            </a:r>
            <a:r>
              <a:rPr sz="3200" spc="-5" dirty="0">
                <a:latin typeface="Calibri"/>
                <a:cs typeface="Calibri"/>
              </a:rPr>
              <a:t> only</a:t>
            </a:r>
            <a:r>
              <a:rPr sz="3200" spc="-15" dirty="0">
                <a:latin typeface="Calibri"/>
                <a:cs typeface="Calibri"/>
              </a:rPr>
              <a:t> </a:t>
            </a:r>
            <a:r>
              <a:rPr sz="3200" dirty="0">
                <a:latin typeface="Calibri"/>
                <a:cs typeface="Calibri"/>
              </a:rPr>
              <a:t>if</a:t>
            </a:r>
            <a:endParaRPr sz="3200">
              <a:latin typeface="Calibri"/>
              <a:cs typeface="Calibri"/>
            </a:endParaRPr>
          </a:p>
        </p:txBody>
      </p:sp>
      <p:pic>
        <p:nvPicPr>
          <p:cNvPr id="4" name="object 4"/>
          <p:cNvPicPr/>
          <p:nvPr/>
        </p:nvPicPr>
        <p:blipFill>
          <a:blip r:embed="rId2" cstate="print"/>
          <a:stretch>
            <a:fillRect/>
          </a:stretch>
        </p:blipFill>
        <p:spPr>
          <a:xfrm>
            <a:off x="4572000" y="2895600"/>
            <a:ext cx="2307336" cy="1066800"/>
          </a:xfrm>
          <a:prstGeom prst="rect">
            <a:avLst/>
          </a:prstGeom>
        </p:spPr>
      </p:pic>
      <p:pic>
        <p:nvPicPr>
          <p:cNvPr id="5" name="object 5"/>
          <p:cNvPicPr/>
          <p:nvPr/>
        </p:nvPicPr>
        <p:blipFill>
          <a:blip r:embed="rId3" cstate="print"/>
          <a:stretch>
            <a:fillRect/>
          </a:stretch>
        </p:blipFill>
        <p:spPr>
          <a:xfrm>
            <a:off x="2285999" y="4724424"/>
            <a:ext cx="7696297" cy="533376"/>
          </a:xfrm>
          <a:prstGeom prst="rect">
            <a:avLst/>
          </a:prstGeom>
        </p:spPr>
      </p:pic>
      <p:sp>
        <p:nvSpPr>
          <p:cNvPr id="6" name="object 6"/>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50</a:t>
            </a:fld>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60194" y="388365"/>
            <a:ext cx="7284720" cy="513715"/>
          </a:xfrm>
          <a:prstGeom prst="rect">
            <a:avLst/>
          </a:prstGeom>
        </p:spPr>
        <p:txBody>
          <a:bodyPr vert="horz" wrap="square" lIns="0" tIns="13335" rIns="0" bIns="0" rtlCol="0">
            <a:spAutoFit/>
          </a:bodyPr>
          <a:lstStyle/>
          <a:p>
            <a:pPr marL="355600" indent="-342900">
              <a:lnSpc>
                <a:spcPct val="100000"/>
              </a:lnSpc>
              <a:spcBef>
                <a:spcPts val="105"/>
              </a:spcBef>
              <a:buFont typeface="Arial MT"/>
              <a:buChar char="•"/>
              <a:tabLst>
                <a:tab pos="354965" algn="l"/>
                <a:tab pos="355600" algn="l"/>
              </a:tabLst>
            </a:pPr>
            <a:r>
              <a:rPr sz="3200" spc="-15" dirty="0">
                <a:latin typeface="Calibri"/>
                <a:cs typeface="Calibri"/>
              </a:rPr>
              <a:t>For</a:t>
            </a:r>
            <a:r>
              <a:rPr sz="3200" spc="-10" dirty="0">
                <a:latin typeface="Calibri"/>
                <a:cs typeface="Calibri"/>
              </a:rPr>
              <a:t> comparing</a:t>
            </a:r>
            <a:r>
              <a:rPr sz="3200" spc="5" dirty="0">
                <a:latin typeface="Calibri"/>
                <a:cs typeface="Calibri"/>
              </a:rPr>
              <a:t> </a:t>
            </a:r>
            <a:r>
              <a:rPr sz="3200" dirty="0">
                <a:latin typeface="Calibri"/>
                <a:cs typeface="Calibri"/>
              </a:rPr>
              <a:t>the</a:t>
            </a:r>
            <a:r>
              <a:rPr sz="3200" spc="-5" dirty="0">
                <a:latin typeface="Calibri"/>
                <a:cs typeface="Calibri"/>
              </a:rPr>
              <a:t> </a:t>
            </a:r>
            <a:r>
              <a:rPr sz="3200" spc="-15" dirty="0">
                <a:latin typeface="Calibri"/>
                <a:cs typeface="Calibri"/>
              </a:rPr>
              <a:t>order</a:t>
            </a:r>
            <a:r>
              <a:rPr sz="3200" spc="-5" dirty="0">
                <a:latin typeface="Calibri"/>
                <a:cs typeface="Calibri"/>
              </a:rPr>
              <a:t> of</a:t>
            </a:r>
            <a:r>
              <a:rPr sz="3200" spc="-15" dirty="0">
                <a:latin typeface="Calibri"/>
                <a:cs typeface="Calibri"/>
              </a:rPr>
              <a:t> </a:t>
            </a:r>
            <a:r>
              <a:rPr sz="3200" spc="-10" dirty="0">
                <a:latin typeface="Calibri"/>
                <a:cs typeface="Calibri"/>
              </a:rPr>
              <a:t>growth</a:t>
            </a:r>
            <a:r>
              <a:rPr sz="3200" spc="25" dirty="0">
                <a:latin typeface="Calibri"/>
                <a:cs typeface="Calibri"/>
              </a:rPr>
              <a:t> </a:t>
            </a:r>
            <a:r>
              <a:rPr sz="3200" spc="-5" dirty="0">
                <a:solidFill>
                  <a:srgbClr val="000099"/>
                </a:solidFill>
                <a:latin typeface="Calibri"/>
                <a:cs typeface="Calibri"/>
              </a:rPr>
              <a:t>limit</a:t>
            </a:r>
            <a:r>
              <a:rPr sz="3200" spc="15" dirty="0">
                <a:solidFill>
                  <a:srgbClr val="000099"/>
                </a:solidFill>
                <a:latin typeface="Calibri"/>
                <a:cs typeface="Calibri"/>
              </a:rPr>
              <a:t> </a:t>
            </a:r>
            <a:r>
              <a:rPr sz="3200" spc="-5" dirty="0">
                <a:latin typeface="Calibri"/>
                <a:cs typeface="Calibri"/>
              </a:rPr>
              <a:t>is</a:t>
            </a:r>
            <a:endParaRPr sz="3200">
              <a:latin typeface="Calibri"/>
              <a:cs typeface="Calibri"/>
            </a:endParaRPr>
          </a:p>
        </p:txBody>
      </p:sp>
      <p:sp>
        <p:nvSpPr>
          <p:cNvPr id="3" name="object 3"/>
          <p:cNvSpPr txBox="1"/>
          <p:nvPr/>
        </p:nvSpPr>
        <p:spPr>
          <a:xfrm>
            <a:off x="2403094" y="876045"/>
            <a:ext cx="814069" cy="513715"/>
          </a:xfrm>
          <a:prstGeom prst="rect">
            <a:avLst/>
          </a:prstGeom>
        </p:spPr>
        <p:txBody>
          <a:bodyPr vert="horz" wrap="square" lIns="0" tIns="13335" rIns="0" bIns="0" rtlCol="0">
            <a:spAutoFit/>
          </a:bodyPr>
          <a:lstStyle/>
          <a:p>
            <a:pPr marL="12700">
              <a:lnSpc>
                <a:spcPct val="100000"/>
              </a:lnSpc>
              <a:spcBef>
                <a:spcPts val="105"/>
              </a:spcBef>
            </a:pPr>
            <a:r>
              <a:rPr sz="3200" spc="-5" dirty="0">
                <a:latin typeface="Calibri"/>
                <a:cs typeface="Calibri"/>
              </a:rPr>
              <a:t>used</a:t>
            </a:r>
            <a:endParaRPr sz="3200">
              <a:latin typeface="Calibri"/>
              <a:cs typeface="Calibri"/>
            </a:endParaRPr>
          </a:p>
        </p:txBody>
      </p:sp>
      <p:grpSp>
        <p:nvGrpSpPr>
          <p:cNvPr id="4" name="object 4"/>
          <p:cNvGrpSpPr/>
          <p:nvPr/>
        </p:nvGrpSpPr>
        <p:grpSpPr>
          <a:xfrm>
            <a:off x="1676400" y="978429"/>
            <a:ext cx="8839200" cy="1755775"/>
            <a:chOff x="1676400" y="978429"/>
            <a:chExt cx="8839200" cy="1755775"/>
          </a:xfrm>
        </p:grpSpPr>
        <p:pic>
          <p:nvPicPr>
            <p:cNvPr id="5" name="object 5"/>
            <p:cNvPicPr/>
            <p:nvPr/>
          </p:nvPicPr>
          <p:blipFill>
            <a:blip r:embed="rId2" cstate="print"/>
            <a:stretch>
              <a:fillRect/>
            </a:stretch>
          </p:blipFill>
          <p:spPr>
            <a:xfrm>
              <a:off x="1676400" y="1600199"/>
              <a:ext cx="8839200" cy="1133855"/>
            </a:xfrm>
            <a:prstGeom prst="rect">
              <a:avLst/>
            </a:prstGeom>
          </p:spPr>
        </p:pic>
        <p:sp>
          <p:nvSpPr>
            <p:cNvPr id="6" name="object 6"/>
            <p:cNvSpPr/>
            <p:nvPr/>
          </p:nvSpPr>
          <p:spPr>
            <a:xfrm>
              <a:off x="10238993" y="2320289"/>
              <a:ext cx="228600" cy="152400"/>
            </a:xfrm>
            <a:custGeom>
              <a:avLst/>
              <a:gdLst/>
              <a:ahLst/>
              <a:cxnLst/>
              <a:rect l="l" t="t" r="r" b="b"/>
              <a:pathLst>
                <a:path w="228600" h="152400">
                  <a:moveTo>
                    <a:pt x="228600" y="0"/>
                  </a:moveTo>
                  <a:lnTo>
                    <a:pt x="0" y="0"/>
                  </a:lnTo>
                  <a:lnTo>
                    <a:pt x="0" y="152400"/>
                  </a:lnTo>
                  <a:lnTo>
                    <a:pt x="228600" y="152400"/>
                  </a:lnTo>
                  <a:lnTo>
                    <a:pt x="228600" y="0"/>
                  </a:lnTo>
                  <a:close/>
                </a:path>
              </a:pathLst>
            </a:custGeom>
            <a:solidFill>
              <a:srgbClr val="FFFFFF"/>
            </a:solidFill>
          </p:spPr>
          <p:txBody>
            <a:bodyPr wrap="square" lIns="0" tIns="0" rIns="0" bIns="0" rtlCol="0"/>
            <a:lstStyle/>
            <a:p>
              <a:endParaRPr/>
            </a:p>
          </p:txBody>
        </p:sp>
        <p:sp>
          <p:nvSpPr>
            <p:cNvPr id="7" name="object 7"/>
            <p:cNvSpPr/>
            <p:nvPr/>
          </p:nvSpPr>
          <p:spPr>
            <a:xfrm>
              <a:off x="10238993" y="2320289"/>
              <a:ext cx="228600" cy="152400"/>
            </a:xfrm>
            <a:custGeom>
              <a:avLst/>
              <a:gdLst/>
              <a:ahLst/>
              <a:cxnLst/>
              <a:rect l="l" t="t" r="r" b="b"/>
              <a:pathLst>
                <a:path w="228600" h="152400">
                  <a:moveTo>
                    <a:pt x="0" y="152400"/>
                  </a:moveTo>
                  <a:lnTo>
                    <a:pt x="228600" y="152400"/>
                  </a:lnTo>
                  <a:lnTo>
                    <a:pt x="228600" y="0"/>
                  </a:lnTo>
                  <a:lnTo>
                    <a:pt x="0" y="0"/>
                  </a:lnTo>
                  <a:lnTo>
                    <a:pt x="0" y="152400"/>
                  </a:lnTo>
                  <a:close/>
                </a:path>
              </a:pathLst>
            </a:custGeom>
            <a:ln w="25908">
              <a:solidFill>
                <a:srgbClr val="FFFFFF"/>
              </a:solidFill>
            </a:ln>
          </p:spPr>
          <p:txBody>
            <a:bodyPr wrap="square" lIns="0" tIns="0" rIns="0" bIns="0" rtlCol="0"/>
            <a:lstStyle/>
            <a:p>
              <a:endParaRPr/>
            </a:p>
          </p:txBody>
        </p:sp>
        <p:sp>
          <p:nvSpPr>
            <p:cNvPr id="8" name="object 8"/>
            <p:cNvSpPr/>
            <p:nvPr/>
          </p:nvSpPr>
          <p:spPr>
            <a:xfrm>
              <a:off x="3753357" y="991383"/>
              <a:ext cx="1962785" cy="751205"/>
            </a:xfrm>
            <a:custGeom>
              <a:avLst/>
              <a:gdLst/>
              <a:ahLst/>
              <a:cxnLst/>
              <a:rect l="l" t="t" r="r" b="b"/>
              <a:pathLst>
                <a:path w="1962785" h="751205">
                  <a:moveTo>
                    <a:pt x="1234327" y="77"/>
                  </a:moveTo>
                  <a:lnTo>
                    <a:pt x="1178368" y="0"/>
                  </a:lnTo>
                  <a:lnTo>
                    <a:pt x="1122675" y="739"/>
                  </a:lnTo>
                  <a:lnTo>
                    <a:pt x="1067482" y="2287"/>
                  </a:lnTo>
                  <a:lnTo>
                    <a:pt x="1013022" y="4631"/>
                  </a:lnTo>
                  <a:lnTo>
                    <a:pt x="959530" y="7763"/>
                  </a:lnTo>
                  <a:lnTo>
                    <a:pt x="907241" y="11672"/>
                  </a:lnTo>
                  <a:lnTo>
                    <a:pt x="856389" y="16347"/>
                  </a:lnTo>
                  <a:lnTo>
                    <a:pt x="807207" y="21780"/>
                  </a:lnTo>
                  <a:lnTo>
                    <a:pt x="759931" y="27959"/>
                  </a:lnTo>
                  <a:lnTo>
                    <a:pt x="714793" y="34875"/>
                  </a:lnTo>
                  <a:lnTo>
                    <a:pt x="672030" y="42517"/>
                  </a:lnTo>
                  <a:lnTo>
                    <a:pt x="631874" y="50876"/>
                  </a:lnTo>
                  <a:lnTo>
                    <a:pt x="594561" y="59941"/>
                  </a:lnTo>
                  <a:lnTo>
                    <a:pt x="516412" y="85193"/>
                  </a:lnTo>
                  <a:lnTo>
                    <a:pt x="458199" y="117705"/>
                  </a:lnTo>
                  <a:lnTo>
                    <a:pt x="438333" y="151203"/>
                  </a:lnTo>
                  <a:lnTo>
                    <a:pt x="442355" y="167929"/>
                  </a:lnTo>
                  <a:lnTo>
                    <a:pt x="477459" y="200548"/>
                  </a:lnTo>
                  <a:lnTo>
                    <a:pt x="547511" y="231004"/>
                  </a:lnTo>
                  <a:lnTo>
                    <a:pt x="595217" y="245028"/>
                  </a:lnTo>
                  <a:lnTo>
                    <a:pt x="651150" y="258040"/>
                  </a:lnTo>
                  <a:lnTo>
                    <a:pt x="715141" y="269881"/>
                  </a:lnTo>
                  <a:lnTo>
                    <a:pt x="787018" y="280394"/>
                  </a:lnTo>
                  <a:lnTo>
                    <a:pt x="0" y="750802"/>
                  </a:lnTo>
                  <a:lnTo>
                    <a:pt x="1056893" y="302111"/>
                  </a:lnTo>
                  <a:lnTo>
                    <a:pt x="1114113" y="303857"/>
                  </a:lnTo>
                  <a:lnTo>
                    <a:pt x="1171235" y="304726"/>
                  </a:lnTo>
                  <a:lnTo>
                    <a:pt x="1228044" y="304735"/>
                  </a:lnTo>
                  <a:lnTo>
                    <a:pt x="1284325" y="303903"/>
                  </a:lnTo>
                  <a:lnTo>
                    <a:pt x="1339864" y="302250"/>
                  </a:lnTo>
                  <a:lnTo>
                    <a:pt x="1394447" y="299792"/>
                  </a:lnTo>
                  <a:lnTo>
                    <a:pt x="1447859" y="296549"/>
                  </a:lnTo>
                  <a:lnTo>
                    <a:pt x="1499885" y="292539"/>
                  </a:lnTo>
                  <a:lnTo>
                    <a:pt x="1550312" y="287780"/>
                  </a:lnTo>
                  <a:lnTo>
                    <a:pt x="1598924" y="282291"/>
                  </a:lnTo>
                  <a:lnTo>
                    <a:pt x="1645508" y="276091"/>
                  </a:lnTo>
                  <a:lnTo>
                    <a:pt x="1689848" y="269197"/>
                  </a:lnTo>
                  <a:lnTo>
                    <a:pt x="1731730" y="261628"/>
                  </a:lnTo>
                  <a:lnTo>
                    <a:pt x="1770939" y="253402"/>
                  </a:lnTo>
                  <a:lnTo>
                    <a:pt x="1840483" y="235055"/>
                  </a:lnTo>
                  <a:lnTo>
                    <a:pt x="1884395" y="219564"/>
                  </a:lnTo>
                  <a:lnTo>
                    <a:pt x="1942608" y="187052"/>
                  </a:lnTo>
                  <a:lnTo>
                    <a:pt x="1962474" y="153554"/>
                  </a:lnTo>
                  <a:lnTo>
                    <a:pt x="1958452" y="136827"/>
                  </a:lnTo>
                  <a:lnTo>
                    <a:pt x="1923348" y="104209"/>
                  </a:lnTo>
                  <a:lnTo>
                    <a:pt x="1853296" y="73752"/>
                  </a:lnTo>
                  <a:lnTo>
                    <a:pt x="1805590" y="59728"/>
                  </a:lnTo>
                  <a:lnTo>
                    <a:pt x="1749657" y="46717"/>
                  </a:lnTo>
                  <a:lnTo>
                    <a:pt x="1685666" y="34876"/>
                  </a:lnTo>
                  <a:lnTo>
                    <a:pt x="1613789" y="24362"/>
                  </a:lnTo>
                  <a:lnTo>
                    <a:pt x="1562532" y="18279"/>
                  </a:lnTo>
                  <a:lnTo>
                    <a:pt x="1509900" y="13083"/>
                  </a:lnTo>
                  <a:lnTo>
                    <a:pt x="1456129" y="8766"/>
                  </a:lnTo>
                  <a:lnTo>
                    <a:pt x="1401452" y="5317"/>
                  </a:lnTo>
                  <a:lnTo>
                    <a:pt x="1346103" y="2726"/>
                  </a:lnTo>
                  <a:lnTo>
                    <a:pt x="1290316" y="983"/>
                  </a:lnTo>
                  <a:lnTo>
                    <a:pt x="1234327" y="77"/>
                  </a:lnTo>
                  <a:close/>
                </a:path>
              </a:pathLst>
            </a:custGeom>
            <a:solidFill>
              <a:srgbClr val="4F81BC"/>
            </a:solidFill>
          </p:spPr>
          <p:txBody>
            <a:bodyPr wrap="square" lIns="0" tIns="0" rIns="0" bIns="0" rtlCol="0"/>
            <a:lstStyle/>
            <a:p>
              <a:endParaRPr/>
            </a:p>
          </p:txBody>
        </p:sp>
        <p:sp>
          <p:nvSpPr>
            <p:cNvPr id="9" name="object 9"/>
            <p:cNvSpPr/>
            <p:nvPr/>
          </p:nvSpPr>
          <p:spPr>
            <a:xfrm>
              <a:off x="3753357" y="991383"/>
              <a:ext cx="1962785" cy="751205"/>
            </a:xfrm>
            <a:custGeom>
              <a:avLst/>
              <a:gdLst/>
              <a:ahLst/>
              <a:cxnLst/>
              <a:rect l="l" t="t" r="r" b="b"/>
              <a:pathLst>
                <a:path w="1962785" h="751205">
                  <a:moveTo>
                    <a:pt x="0" y="750802"/>
                  </a:moveTo>
                  <a:lnTo>
                    <a:pt x="787018" y="280394"/>
                  </a:lnTo>
                  <a:lnTo>
                    <a:pt x="715141" y="269881"/>
                  </a:lnTo>
                  <a:lnTo>
                    <a:pt x="651150" y="258040"/>
                  </a:lnTo>
                  <a:lnTo>
                    <a:pt x="595217" y="245028"/>
                  </a:lnTo>
                  <a:lnTo>
                    <a:pt x="547511" y="231004"/>
                  </a:lnTo>
                  <a:lnTo>
                    <a:pt x="508201" y="216125"/>
                  </a:lnTo>
                  <a:lnTo>
                    <a:pt x="455453" y="184430"/>
                  </a:lnTo>
                  <a:lnTo>
                    <a:pt x="438333" y="151203"/>
                  </a:lnTo>
                  <a:lnTo>
                    <a:pt x="443558" y="134409"/>
                  </a:lnTo>
                  <a:lnTo>
                    <a:pt x="482427" y="101247"/>
                  </a:lnTo>
                  <a:lnTo>
                    <a:pt x="560324" y="69701"/>
                  </a:lnTo>
                  <a:lnTo>
                    <a:pt x="631874" y="50876"/>
                  </a:lnTo>
                  <a:lnTo>
                    <a:pt x="672030" y="42517"/>
                  </a:lnTo>
                  <a:lnTo>
                    <a:pt x="714793" y="34875"/>
                  </a:lnTo>
                  <a:lnTo>
                    <a:pt x="759931" y="27959"/>
                  </a:lnTo>
                  <a:lnTo>
                    <a:pt x="807207" y="21780"/>
                  </a:lnTo>
                  <a:lnTo>
                    <a:pt x="856389" y="16347"/>
                  </a:lnTo>
                  <a:lnTo>
                    <a:pt x="907241" y="11672"/>
                  </a:lnTo>
                  <a:lnTo>
                    <a:pt x="959530" y="7763"/>
                  </a:lnTo>
                  <a:lnTo>
                    <a:pt x="1013022" y="4631"/>
                  </a:lnTo>
                  <a:lnTo>
                    <a:pt x="1067482" y="2287"/>
                  </a:lnTo>
                  <a:lnTo>
                    <a:pt x="1122675" y="739"/>
                  </a:lnTo>
                  <a:lnTo>
                    <a:pt x="1178368" y="0"/>
                  </a:lnTo>
                  <a:lnTo>
                    <a:pt x="1234327" y="77"/>
                  </a:lnTo>
                  <a:lnTo>
                    <a:pt x="1290316" y="983"/>
                  </a:lnTo>
                  <a:lnTo>
                    <a:pt x="1346103" y="2726"/>
                  </a:lnTo>
                  <a:lnTo>
                    <a:pt x="1401452" y="5317"/>
                  </a:lnTo>
                  <a:lnTo>
                    <a:pt x="1456129" y="8766"/>
                  </a:lnTo>
                  <a:lnTo>
                    <a:pt x="1509900" y="13083"/>
                  </a:lnTo>
                  <a:lnTo>
                    <a:pt x="1562532" y="18279"/>
                  </a:lnTo>
                  <a:lnTo>
                    <a:pt x="1613789" y="24362"/>
                  </a:lnTo>
                  <a:lnTo>
                    <a:pt x="1685666" y="34876"/>
                  </a:lnTo>
                  <a:lnTo>
                    <a:pt x="1749657" y="46717"/>
                  </a:lnTo>
                  <a:lnTo>
                    <a:pt x="1805590" y="59728"/>
                  </a:lnTo>
                  <a:lnTo>
                    <a:pt x="1853296" y="73752"/>
                  </a:lnTo>
                  <a:lnTo>
                    <a:pt x="1892606" y="88632"/>
                  </a:lnTo>
                  <a:lnTo>
                    <a:pt x="1945354" y="120327"/>
                  </a:lnTo>
                  <a:lnTo>
                    <a:pt x="1962474" y="153554"/>
                  </a:lnTo>
                  <a:lnTo>
                    <a:pt x="1957249" y="170348"/>
                  </a:lnTo>
                  <a:lnTo>
                    <a:pt x="1918380" y="203510"/>
                  </a:lnTo>
                  <a:lnTo>
                    <a:pt x="1840483" y="235055"/>
                  </a:lnTo>
                  <a:lnTo>
                    <a:pt x="1770939" y="253402"/>
                  </a:lnTo>
                  <a:lnTo>
                    <a:pt x="1731730" y="261628"/>
                  </a:lnTo>
                  <a:lnTo>
                    <a:pt x="1689848" y="269197"/>
                  </a:lnTo>
                  <a:lnTo>
                    <a:pt x="1645508" y="276091"/>
                  </a:lnTo>
                  <a:lnTo>
                    <a:pt x="1598924" y="282291"/>
                  </a:lnTo>
                  <a:lnTo>
                    <a:pt x="1550312" y="287780"/>
                  </a:lnTo>
                  <a:lnTo>
                    <a:pt x="1499885" y="292539"/>
                  </a:lnTo>
                  <a:lnTo>
                    <a:pt x="1447859" y="296549"/>
                  </a:lnTo>
                  <a:lnTo>
                    <a:pt x="1394447" y="299792"/>
                  </a:lnTo>
                  <a:lnTo>
                    <a:pt x="1339864" y="302250"/>
                  </a:lnTo>
                  <a:lnTo>
                    <a:pt x="1284325" y="303903"/>
                  </a:lnTo>
                  <a:lnTo>
                    <a:pt x="1228044" y="304735"/>
                  </a:lnTo>
                  <a:lnTo>
                    <a:pt x="1171235" y="304726"/>
                  </a:lnTo>
                  <a:lnTo>
                    <a:pt x="1114113" y="303857"/>
                  </a:lnTo>
                  <a:lnTo>
                    <a:pt x="1056893" y="302111"/>
                  </a:lnTo>
                  <a:lnTo>
                    <a:pt x="0" y="750802"/>
                  </a:lnTo>
                  <a:close/>
                </a:path>
              </a:pathLst>
            </a:custGeom>
            <a:ln w="25908">
              <a:solidFill>
                <a:srgbClr val="385D89"/>
              </a:solidFill>
            </a:ln>
          </p:spPr>
          <p:txBody>
            <a:bodyPr wrap="square" lIns="0" tIns="0" rIns="0" bIns="0" rtlCol="0"/>
            <a:lstStyle/>
            <a:p>
              <a:endParaRPr/>
            </a:p>
          </p:txBody>
        </p:sp>
      </p:grpSp>
      <p:sp>
        <p:nvSpPr>
          <p:cNvPr id="10" name="object 10"/>
          <p:cNvSpPr txBox="1"/>
          <p:nvPr/>
        </p:nvSpPr>
        <p:spPr>
          <a:xfrm>
            <a:off x="4536694" y="978153"/>
            <a:ext cx="833119"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Calibri"/>
                <a:cs typeface="Calibri"/>
              </a:rPr>
              <a:t>Little</a:t>
            </a:r>
            <a:r>
              <a:rPr sz="1800" b="1" spc="-65" dirty="0">
                <a:solidFill>
                  <a:srgbClr val="FFFFFF"/>
                </a:solidFill>
                <a:latin typeface="Calibri"/>
                <a:cs typeface="Calibri"/>
              </a:rPr>
              <a:t> </a:t>
            </a:r>
            <a:r>
              <a:rPr sz="1800" b="1" spc="-5" dirty="0">
                <a:solidFill>
                  <a:srgbClr val="FFFFFF"/>
                </a:solidFill>
                <a:latin typeface="Calibri"/>
                <a:cs typeface="Calibri"/>
              </a:rPr>
              <a:t>Oh</a:t>
            </a:r>
            <a:endParaRPr sz="1800">
              <a:latin typeface="Calibri"/>
              <a:cs typeface="Calibri"/>
            </a:endParaRPr>
          </a:p>
        </p:txBody>
      </p:sp>
      <p:sp>
        <p:nvSpPr>
          <p:cNvPr id="11" name="object 11"/>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51</a:t>
            </a:fld>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05000" y="304800"/>
            <a:ext cx="8442960" cy="1629410"/>
            <a:chOff x="1905000" y="304800"/>
            <a:chExt cx="8442960" cy="1629410"/>
          </a:xfrm>
        </p:grpSpPr>
        <p:pic>
          <p:nvPicPr>
            <p:cNvPr id="3" name="object 3"/>
            <p:cNvPicPr/>
            <p:nvPr/>
          </p:nvPicPr>
          <p:blipFill>
            <a:blip r:embed="rId2" cstate="print"/>
            <a:stretch>
              <a:fillRect/>
            </a:stretch>
          </p:blipFill>
          <p:spPr>
            <a:xfrm>
              <a:off x="1905000" y="304800"/>
              <a:ext cx="8442960" cy="466344"/>
            </a:xfrm>
            <a:prstGeom prst="rect">
              <a:avLst/>
            </a:prstGeom>
          </p:spPr>
        </p:pic>
        <p:pic>
          <p:nvPicPr>
            <p:cNvPr id="4" name="object 4"/>
            <p:cNvPicPr/>
            <p:nvPr/>
          </p:nvPicPr>
          <p:blipFill>
            <a:blip r:embed="rId3" cstate="print"/>
            <a:stretch>
              <a:fillRect/>
            </a:stretch>
          </p:blipFill>
          <p:spPr>
            <a:xfrm>
              <a:off x="2438400" y="762000"/>
              <a:ext cx="7819644" cy="1171955"/>
            </a:xfrm>
            <a:prstGeom prst="rect">
              <a:avLst/>
            </a:prstGeom>
          </p:spPr>
        </p:pic>
      </p:grpSp>
      <p:pic>
        <p:nvPicPr>
          <p:cNvPr id="5" name="object 5"/>
          <p:cNvPicPr/>
          <p:nvPr/>
        </p:nvPicPr>
        <p:blipFill>
          <a:blip r:embed="rId4" cstate="print"/>
          <a:stretch>
            <a:fillRect/>
          </a:stretch>
        </p:blipFill>
        <p:spPr>
          <a:xfrm>
            <a:off x="1752600" y="1981200"/>
            <a:ext cx="8915400" cy="731520"/>
          </a:xfrm>
          <a:prstGeom prst="rect">
            <a:avLst/>
          </a:prstGeom>
        </p:spPr>
      </p:pic>
      <p:sp>
        <p:nvSpPr>
          <p:cNvPr id="6" name="object 6"/>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52</a:t>
            </a:fld>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00200" y="615695"/>
            <a:ext cx="8461248" cy="381000"/>
          </a:xfrm>
          <a:prstGeom prst="rect">
            <a:avLst/>
          </a:prstGeom>
        </p:spPr>
      </p:pic>
      <p:pic>
        <p:nvPicPr>
          <p:cNvPr id="3" name="object 3"/>
          <p:cNvPicPr/>
          <p:nvPr/>
        </p:nvPicPr>
        <p:blipFill>
          <a:blip r:embed="rId3" cstate="print"/>
          <a:stretch>
            <a:fillRect/>
          </a:stretch>
        </p:blipFill>
        <p:spPr>
          <a:xfrm>
            <a:off x="1600200" y="1072896"/>
            <a:ext cx="8558784" cy="1066800"/>
          </a:xfrm>
          <a:prstGeom prst="rect">
            <a:avLst/>
          </a:prstGeom>
        </p:spPr>
      </p:pic>
      <p:pic>
        <p:nvPicPr>
          <p:cNvPr id="4" name="object 4"/>
          <p:cNvPicPr/>
          <p:nvPr/>
        </p:nvPicPr>
        <p:blipFill>
          <a:blip r:embed="rId4" cstate="print"/>
          <a:stretch>
            <a:fillRect/>
          </a:stretch>
        </p:blipFill>
        <p:spPr>
          <a:xfrm>
            <a:off x="1524000" y="2292095"/>
            <a:ext cx="8778240" cy="1103376"/>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53</a:t>
            </a:fld>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1294" y="135128"/>
            <a:ext cx="9428480" cy="878840"/>
          </a:xfrm>
          <a:prstGeom prst="rect">
            <a:avLst/>
          </a:prstGeom>
        </p:spPr>
        <p:txBody>
          <a:bodyPr vert="horz" wrap="square" lIns="0" tIns="12065" rIns="0" bIns="0" rtlCol="0">
            <a:spAutoFit/>
          </a:bodyPr>
          <a:lstStyle/>
          <a:p>
            <a:pPr marL="25400">
              <a:lnSpc>
                <a:spcPct val="100000"/>
              </a:lnSpc>
              <a:spcBef>
                <a:spcPts val="95"/>
              </a:spcBef>
            </a:pPr>
            <a:r>
              <a:rPr sz="2800" b="1" spc="-15" dirty="0">
                <a:solidFill>
                  <a:srgbClr val="000099"/>
                </a:solidFill>
                <a:latin typeface="Calibri"/>
                <a:cs typeface="Calibri"/>
              </a:rPr>
              <a:t>Theorem:</a:t>
            </a:r>
            <a:r>
              <a:rPr sz="2800" b="1" spc="45" dirty="0">
                <a:solidFill>
                  <a:srgbClr val="000099"/>
                </a:solidFill>
                <a:latin typeface="Calibri"/>
                <a:cs typeface="Calibri"/>
              </a:rPr>
              <a:t> </a:t>
            </a:r>
            <a:r>
              <a:rPr sz="2800" spc="-5" dirty="0">
                <a:solidFill>
                  <a:srgbClr val="000099"/>
                </a:solidFill>
              </a:rPr>
              <a:t>If</a:t>
            </a:r>
            <a:r>
              <a:rPr sz="2800" spc="5" dirty="0">
                <a:solidFill>
                  <a:srgbClr val="000099"/>
                </a:solidFill>
              </a:rPr>
              <a:t> </a:t>
            </a:r>
            <a:r>
              <a:rPr sz="2800" spc="-5" dirty="0">
                <a:solidFill>
                  <a:srgbClr val="000099"/>
                </a:solidFill>
              </a:rPr>
              <a:t>t</a:t>
            </a:r>
            <a:r>
              <a:rPr sz="2775" spc="-7" baseline="-21021" dirty="0">
                <a:solidFill>
                  <a:srgbClr val="000099"/>
                </a:solidFill>
              </a:rPr>
              <a:t>1</a:t>
            </a:r>
            <a:r>
              <a:rPr sz="2800" spc="-5" dirty="0">
                <a:solidFill>
                  <a:srgbClr val="000099"/>
                </a:solidFill>
              </a:rPr>
              <a:t>(n)</a:t>
            </a:r>
            <a:r>
              <a:rPr sz="2800" spc="30" dirty="0">
                <a:solidFill>
                  <a:srgbClr val="000099"/>
                </a:solidFill>
              </a:rPr>
              <a:t> </a:t>
            </a:r>
            <a:r>
              <a:rPr sz="2800" spc="-5" dirty="0">
                <a:solidFill>
                  <a:srgbClr val="000099"/>
                </a:solidFill>
                <a:latin typeface="Cambria Math"/>
                <a:cs typeface="Cambria Math"/>
              </a:rPr>
              <a:t>∈</a:t>
            </a:r>
            <a:r>
              <a:rPr sz="2800" spc="30" dirty="0">
                <a:solidFill>
                  <a:srgbClr val="000099"/>
                </a:solidFill>
                <a:latin typeface="Cambria Math"/>
                <a:cs typeface="Cambria Math"/>
              </a:rPr>
              <a:t> </a:t>
            </a:r>
            <a:r>
              <a:rPr sz="2800" spc="-5" dirty="0">
                <a:solidFill>
                  <a:srgbClr val="000099"/>
                </a:solidFill>
              </a:rPr>
              <a:t>O(g</a:t>
            </a:r>
            <a:r>
              <a:rPr sz="2775" spc="-7" baseline="-21021" dirty="0">
                <a:solidFill>
                  <a:srgbClr val="000099"/>
                </a:solidFill>
              </a:rPr>
              <a:t>1</a:t>
            </a:r>
            <a:r>
              <a:rPr sz="2800" spc="-5" dirty="0">
                <a:solidFill>
                  <a:srgbClr val="000099"/>
                </a:solidFill>
              </a:rPr>
              <a:t>(n))</a:t>
            </a:r>
            <a:r>
              <a:rPr sz="2800" spc="30" dirty="0">
                <a:solidFill>
                  <a:srgbClr val="000099"/>
                </a:solidFill>
              </a:rPr>
              <a:t> </a:t>
            </a:r>
            <a:r>
              <a:rPr sz="2800" spc="-5" dirty="0">
                <a:solidFill>
                  <a:srgbClr val="000099"/>
                </a:solidFill>
              </a:rPr>
              <a:t>and</a:t>
            </a:r>
            <a:r>
              <a:rPr sz="2800" spc="20" dirty="0">
                <a:solidFill>
                  <a:srgbClr val="000099"/>
                </a:solidFill>
              </a:rPr>
              <a:t> </a:t>
            </a:r>
            <a:r>
              <a:rPr sz="2800" spc="-5" dirty="0">
                <a:solidFill>
                  <a:srgbClr val="000099"/>
                </a:solidFill>
              </a:rPr>
              <a:t>t</a:t>
            </a:r>
            <a:r>
              <a:rPr sz="2775" spc="-7" baseline="-21021" dirty="0">
                <a:solidFill>
                  <a:srgbClr val="000099"/>
                </a:solidFill>
              </a:rPr>
              <a:t>2</a:t>
            </a:r>
            <a:r>
              <a:rPr sz="2800" spc="-5" dirty="0">
                <a:solidFill>
                  <a:srgbClr val="000099"/>
                </a:solidFill>
              </a:rPr>
              <a:t>(n)</a:t>
            </a:r>
            <a:r>
              <a:rPr sz="2800" spc="25" dirty="0">
                <a:solidFill>
                  <a:srgbClr val="000099"/>
                </a:solidFill>
              </a:rPr>
              <a:t> </a:t>
            </a:r>
            <a:r>
              <a:rPr sz="2800" spc="-5" dirty="0">
                <a:solidFill>
                  <a:srgbClr val="000099"/>
                </a:solidFill>
                <a:latin typeface="Cambria Math"/>
                <a:cs typeface="Cambria Math"/>
              </a:rPr>
              <a:t>∈</a:t>
            </a:r>
            <a:r>
              <a:rPr sz="2800" spc="35" dirty="0">
                <a:solidFill>
                  <a:srgbClr val="000099"/>
                </a:solidFill>
                <a:latin typeface="Cambria Math"/>
                <a:cs typeface="Cambria Math"/>
              </a:rPr>
              <a:t> </a:t>
            </a:r>
            <a:r>
              <a:rPr sz="2800" spc="-5" dirty="0">
                <a:solidFill>
                  <a:srgbClr val="000099"/>
                </a:solidFill>
              </a:rPr>
              <a:t>O(g</a:t>
            </a:r>
            <a:r>
              <a:rPr sz="2775" spc="-7" baseline="-21021" dirty="0">
                <a:solidFill>
                  <a:srgbClr val="000099"/>
                </a:solidFill>
              </a:rPr>
              <a:t>2</a:t>
            </a:r>
            <a:r>
              <a:rPr sz="2800" spc="-5" dirty="0">
                <a:solidFill>
                  <a:srgbClr val="000099"/>
                </a:solidFill>
              </a:rPr>
              <a:t>(n)),</a:t>
            </a:r>
            <a:r>
              <a:rPr sz="2800" spc="15" dirty="0">
                <a:solidFill>
                  <a:srgbClr val="000099"/>
                </a:solidFill>
              </a:rPr>
              <a:t> </a:t>
            </a:r>
            <a:r>
              <a:rPr sz="2800" spc="-5" dirty="0">
                <a:solidFill>
                  <a:srgbClr val="000099"/>
                </a:solidFill>
              </a:rPr>
              <a:t>then</a:t>
            </a:r>
            <a:r>
              <a:rPr sz="2800" spc="30" dirty="0">
                <a:solidFill>
                  <a:srgbClr val="000099"/>
                </a:solidFill>
              </a:rPr>
              <a:t> </a:t>
            </a:r>
            <a:r>
              <a:rPr sz="2800" spc="-10" dirty="0">
                <a:solidFill>
                  <a:srgbClr val="000099"/>
                </a:solidFill>
              </a:rPr>
              <a:t>t</a:t>
            </a:r>
            <a:r>
              <a:rPr sz="2775" spc="-15" baseline="-21021" dirty="0">
                <a:solidFill>
                  <a:srgbClr val="000099"/>
                </a:solidFill>
              </a:rPr>
              <a:t>1</a:t>
            </a:r>
            <a:r>
              <a:rPr sz="2800" spc="-10" dirty="0">
                <a:solidFill>
                  <a:srgbClr val="000099"/>
                </a:solidFill>
              </a:rPr>
              <a:t>(n)</a:t>
            </a:r>
            <a:r>
              <a:rPr sz="2800" spc="25" dirty="0">
                <a:solidFill>
                  <a:srgbClr val="000099"/>
                </a:solidFill>
              </a:rPr>
              <a:t> </a:t>
            </a:r>
            <a:r>
              <a:rPr sz="2800" spc="-5" dirty="0">
                <a:solidFill>
                  <a:srgbClr val="000099"/>
                </a:solidFill>
              </a:rPr>
              <a:t>+</a:t>
            </a:r>
            <a:r>
              <a:rPr sz="2800" spc="20" dirty="0">
                <a:solidFill>
                  <a:srgbClr val="000099"/>
                </a:solidFill>
              </a:rPr>
              <a:t> </a:t>
            </a:r>
            <a:r>
              <a:rPr sz="2800" spc="-5" dirty="0">
                <a:solidFill>
                  <a:srgbClr val="000099"/>
                </a:solidFill>
              </a:rPr>
              <a:t>t</a:t>
            </a:r>
            <a:r>
              <a:rPr sz="2775" spc="-7" baseline="-21021" dirty="0">
                <a:solidFill>
                  <a:srgbClr val="000099"/>
                </a:solidFill>
              </a:rPr>
              <a:t>2</a:t>
            </a:r>
            <a:r>
              <a:rPr sz="2800" spc="-5" dirty="0">
                <a:solidFill>
                  <a:srgbClr val="000099"/>
                </a:solidFill>
              </a:rPr>
              <a:t>(n)</a:t>
            </a:r>
            <a:endParaRPr sz="2800">
              <a:latin typeface="Cambria Math"/>
              <a:cs typeface="Cambria Math"/>
            </a:endParaRPr>
          </a:p>
          <a:p>
            <a:pPr marL="25400">
              <a:lnSpc>
                <a:spcPct val="100000"/>
              </a:lnSpc>
            </a:pPr>
            <a:r>
              <a:rPr sz="2800" spc="-5" dirty="0">
                <a:solidFill>
                  <a:srgbClr val="000099"/>
                </a:solidFill>
                <a:latin typeface="Cambria Math"/>
                <a:cs typeface="Cambria Math"/>
              </a:rPr>
              <a:t>∈</a:t>
            </a:r>
            <a:r>
              <a:rPr sz="2800" spc="20" dirty="0">
                <a:solidFill>
                  <a:srgbClr val="000099"/>
                </a:solidFill>
                <a:latin typeface="Cambria Math"/>
                <a:cs typeface="Cambria Math"/>
              </a:rPr>
              <a:t> </a:t>
            </a:r>
            <a:r>
              <a:rPr sz="2800" spc="-10" dirty="0">
                <a:solidFill>
                  <a:srgbClr val="000099"/>
                </a:solidFill>
              </a:rPr>
              <a:t>O(max{g</a:t>
            </a:r>
            <a:r>
              <a:rPr sz="2775" spc="-15" baseline="-21021" dirty="0">
                <a:solidFill>
                  <a:srgbClr val="000099"/>
                </a:solidFill>
              </a:rPr>
              <a:t>1</a:t>
            </a:r>
            <a:r>
              <a:rPr sz="2800" spc="-10" dirty="0">
                <a:solidFill>
                  <a:srgbClr val="000099"/>
                </a:solidFill>
              </a:rPr>
              <a:t>(n), </a:t>
            </a:r>
            <a:r>
              <a:rPr sz="2800" spc="-5" dirty="0">
                <a:solidFill>
                  <a:srgbClr val="000099"/>
                </a:solidFill>
              </a:rPr>
              <a:t>g</a:t>
            </a:r>
            <a:r>
              <a:rPr sz="2775" spc="-7" baseline="-21021" dirty="0">
                <a:solidFill>
                  <a:srgbClr val="000099"/>
                </a:solidFill>
              </a:rPr>
              <a:t>2</a:t>
            </a:r>
            <a:r>
              <a:rPr sz="2800" spc="-5" dirty="0">
                <a:solidFill>
                  <a:srgbClr val="000099"/>
                </a:solidFill>
              </a:rPr>
              <a:t>(n)}).</a:t>
            </a:r>
            <a:endParaRPr sz="2800">
              <a:latin typeface="Cambria Math"/>
              <a:cs typeface="Cambria Math"/>
            </a:endParaRPr>
          </a:p>
        </p:txBody>
      </p:sp>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54</a:t>
            </a:fld>
            <a:endParaRPr dirty="0"/>
          </a:p>
        </p:txBody>
      </p:sp>
      <p:sp>
        <p:nvSpPr>
          <p:cNvPr id="3" name="object 3"/>
          <p:cNvSpPr txBox="1"/>
          <p:nvPr/>
        </p:nvSpPr>
        <p:spPr>
          <a:xfrm>
            <a:off x="1958594" y="988263"/>
            <a:ext cx="8642985" cy="4897755"/>
          </a:xfrm>
          <a:prstGeom prst="rect">
            <a:avLst/>
          </a:prstGeom>
        </p:spPr>
        <p:txBody>
          <a:bodyPr vert="horz" wrap="square" lIns="0" tIns="12700" rIns="0" bIns="0" rtlCol="0">
            <a:spAutoFit/>
          </a:bodyPr>
          <a:lstStyle/>
          <a:p>
            <a:pPr marL="38100">
              <a:lnSpc>
                <a:spcPct val="100000"/>
              </a:lnSpc>
              <a:spcBef>
                <a:spcPts val="100"/>
              </a:spcBef>
            </a:pPr>
            <a:r>
              <a:rPr sz="2400" spc="-5" dirty="0">
                <a:solidFill>
                  <a:srgbClr val="000099"/>
                </a:solidFill>
                <a:latin typeface="Calibri"/>
                <a:cs typeface="Calibri"/>
              </a:rPr>
              <a:t>(The</a:t>
            </a:r>
            <a:r>
              <a:rPr sz="2400" spc="-10" dirty="0">
                <a:solidFill>
                  <a:srgbClr val="000099"/>
                </a:solidFill>
                <a:latin typeface="Calibri"/>
                <a:cs typeface="Calibri"/>
              </a:rPr>
              <a:t> </a:t>
            </a:r>
            <a:r>
              <a:rPr sz="2400" spc="-5" dirty="0">
                <a:solidFill>
                  <a:srgbClr val="000099"/>
                </a:solidFill>
                <a:latin typeface="Calibri"/>
                <a:cs typeface="Calibri"/>
              </a:rPr>
              <a:t>analogous assertions</a:t>
            </a:r>
            <a:r>
              <a:rPr sz="2400" spc="-10" dirty="0">
                <a:solidFill>
                  <a:srgbClr val="000099"/>
                </a:solidFill>
                <a:latin typeface="Calibri"/>
                <a:cs typeface="Calibri"/>
              </a:rPr>
              <a:t> </a:t>
            </a:r>
            <a:r>
              <a:rPr sz="2400" spc="-15" dirty="0">
                <a:solidFill>
                  <a:srgbClr val="000099"/>
                </a:solidFill>
                <a:latin typeface="Calibri"/>
                <a:cs typeface="Calibri"/>
              </a:rPr>
              <a:t>are</a:t>
            </a:r>
            <a:r>
              <a:rPr sz="2400" spc="-10" dirty="0">
                <a:solidFill>
                  <a:srgbClr val="000099"/>
                </a:solidFill>
                <a:latin typeface="Calibri"/>
                <a:cs typeface="Calibri"/>
              </a:rPr>
              <a:t> </a:t>
            </a:r>
            <a:r>
              <a:rPr sz="2400" dirty="0">
                <a:solidFill>
                  <a:srgbClr val="000099"/>
                </a:solidFill>
                <a:latin typeface="Calibri"/>
                <a:cs typeface="Calibri"/>
              </a:rPr>
              <a:t>true </a:t>
            </a:r>
            <a:r>
              <a:rPr sz="2400" spc="-20" dirty="0">
                <a:solidFill>
                  <a:srgbClr val="000099"/>
                </a:solidFill>
                <a:latin typeface="Calibri"/>
                <a:cs typeface="Calibri"/>
              </a:rPr>
              <a:t>for</a:t>
            </a:r>
            <a:r>
              <a:rPr sz="2400" spc="-10" dirty="0">
                <a:solidFill>
                  <a:srgbClr val="000099"/>
                </a:solidFill>
                <a:latin typeface="Calibri"/>
                <a:cs typeface="Calibri"/>
              </a:rPr>
              <a:t> </a:t>
            </a:r>
            <a:r>
              <a:rPr sz="2400" dirty="0">
                <a:solidFill>
                  <a:srgbClr val="000099"/>
                </a:solidFill>
                <a:latin typeface="Calibri"/>
                <a:cs typeface="Calibri"/>
              </a:rPr>
              <a:t>the Ω</a:t>
            </a:r>
            <a:r>
              <a:rPr sz="2400" spc="-5" dirty="0">
                <a:solidFill>
                  <a:srgbClr val="000099"/>
                </a:solidFill>
                <a:latin typeface="Calibri"/>
                <a:cs typeface="Calibri"/>
              </a:rPr>
              <a:t> </a:t>
            </a:r>
            <a:r>
              <a:rPr sz="2400" dirty="0">
                <a:solidFill>
                  <a:srgbClr val="000099"/>
                </a:solidFill>
                <a:latin typeface="Calibri"/>
                <a:cs typeface="Calibri"/>
              </a:rPr>
              <a:t>and</a:t>
            </a:r>
            <a:r>
              <a:rPr sz="2400" spc="-10" dirty="0">
                <a:solidFill>
                  <a:srgbClr val="000099"/>
                </a:solidFill>
                <a:latin typeface="Calibri"/>
                <a:cs typeface="Calibri"/>
              </a:rPr>
              <a:t> </a:t>
            </a:r>
            <a:r>
              <a:rPr sz="2400" dirty="0">
                <a:solidFill>
                  <a:srgbClr val="000099"/>
                </a:solidFill>
                <a:latin typeface="Calibri"/>
                <a:cs typeface="Calibri"/>
              </a:rPr>
              <a:t>Ө</a:t>
            </a:r>
            <a:r>
              <a:rPr sz="2400" spc="-10" dirty="0">
                <a:solidFill>
                  <a:srgbClr val="000099"/>
                </a:solidFill>
                <a:latin typeface="Calibri"/>
                <a:cs typeface="Calibri"/>
              </a:rPr>
              <a:t> notations</a:t>
            </a:r>
            <a:r>
              <a:rPr sz="2400" spc="-25" dirty="0">
                <a:solidFill>
                  <a:srgbClr val="000099"/>
                </a:solidFill>
                <a:latin typeface="Calibri"/>
                <a:cs typeface="Calibri"/>
              </a:rPr>
              <a:t> </a:t>
            </a:r>
            <a:r>
              <a:rPr sz="2400" dirty="0">
                <a:solidFill>
                  <a:srgbClr val="000099"/>
                </a:solidFill>
                <a:latin typeface="Calibri"/>
                <a:cs typeface="Calibri"/>
              </a:rPr>
              <a:t>as </a:t>
            </a:r>
            <a:r>
              <a:rPr sz="2400" spc="-5" dirty="0">
                <a:solidFill>
                  <a:srgbClr val="000099"/>
                </a:solidFill>
                <a:latin typeface="Calibri"/>
                <a:cs typeface="Calibri"/>
              </a:rPr>
              <a:t>well.)</a:t>
            </a:r>
            <a:endParaRPr sz="2400">
              <a:latin typeface="Calibri"/>
              <a:cs typeface="Calibri"/>
            </a:endParaRPr>
          </a:p>
          <a:p>
            <a:pPr>
              <a:lnSpc>
                <a:spcPct val="100000"/>
              </a:lnSpc>
              <a:spcBef>
                <a:spcPts val="15"/>
              </a:spcBef>
            </a:pPr>
            <a:endParaRPr sz="2150">
              <a:latin typeface="Calibri"/>
              <a:cs typeface="Calibri"/>
            </a:endParaRPr>
          </a:p>
          <a:p>
            <a:pPr marL="114300">
              <a:lnSpc>
                <a:spcPct val="100000"/>
              </a:lnSpc>
              <a:spcBef>
                <a:spcPts val="5"/>
              </a:spcBef>
            </a:pPr>
            <a:r>
              <a:rPr sz="2400" spc="-15" dirty="0">
                <a:latin typeface="Calibri"/>
                <a:cs typeface="Calibri"/>
              </a:rPr>
              <a:t>Proof:</a:t>
            </a:r>
            <a:endParaRPr sz="2400">
              <a:latin typeface="Calibri"/>
              <a:cs typeface="Calibri"/>
            </a:endParaRPr>
          </a:p>
          <a:p>
            <a:pPr marL="457200" marR="707390" indent="-342900">
              <a:lnSpc>
                <a:spcPct val="100000"/>
              </a:lnSpc>
              <a:spcBef>
                <a:spcPts val="575"/>
              </a:spcBef>
            </a:pPr>
            <a:r>
              <a:rPr sz="2400" spc="-5" dirty="0">
                <a:latin typeface="Calibri"/>
                <a:cs typeface="Calibri"/>
              </a:rPr>
              <a:t>The</a:t>
            </a:r>
            <a:r>
              <a:rPr sz="2400" dirty="0">
                <a:latin typeface="Calibri"/>
                <a:cs typeface="Calibri"/>
              </a:rPr>
              <a:t> </a:t>
            </a:r>
            <a:r>
              <a:rPr sz="2400" spc="-15" dirty="0">
                <a:latin typeface="Calibri"/>
                <a:cs typeface="Calibri"/>
              </a:rPr>
              <a:t>proof</a:t>
            </a:r>
            <a:r>
              <a:rPr sz="2400" spc="-5" dirty="0">
                <a:latin typeface="Calibri"/>
                <a:cs typeface="Calibri"/>
              </a:rPr>
              <a:t> </a:t>
            </a:r>
            <a:r>
              <a:rPr sz="2400" spc="-10" dirty="0">
                <a:latin typeface="Calibri"/>
                <a:cs typeface="Calibri"/>
              </a:rPr>
              <a:t>extends</a:t>
            </a:r>
            <a:r>
              <a:rPr sz="2400" spc="-15" dirty="0">
                <a:latin typeface="Calibri"/>
                <a:cs typeface="Calibri"/>
              </a:rPr>
              <a:t> to orders</a:t>
            </a:r>
            <a:r>
              <a:rPr sz="2400" spc="-5" dirty="0">
                <a:latin typeface="Calibri"/>
                <a:cs typeface="Calibri"/>
              </a:rPr>
              <a:t> </a:t>
            </a:r>
            <a:r>
              <a:rPr sz="2400" spc="-10" dirty="0">
                <a:latin typeface="Calibri"/>
                <a:cs typeface="Calibri"/>
              </a:rPr>
              <a:t>of</a:t>
            </a:r>
            <a:r>
              <a:rPr sz="2400" spc="-5" dirty="0">
                <a:latin typeface="Calibri"/>
                <a:cs typeface="Calibri"/>
              </a:rPr>
              <a:t> </a:t>
            </a:r>
            <a:r>
              <a:rPr sz="2400" spc="-10" dirty="0">
                <a:latin typeface="Calibri"/>
                <a:cs typeface="Calibri"/>
              </a:rPr>
              <a:t>growth</a:t>
            </a:r>
            <a:r>
              <a:rPr sz="2400" spc="-5" dirty="0">
                <a:latin typeface="Calibri"/>
                <a:cs typeface="Calibri"/>
              </a:rPr>
              <a:t> </a:t>
            </a:r>
            <a:r>
              <a:rPr sz="2400" dirty="0">
                <a:latin typeface="Calibri"/>
                <a:cs typeface="Calibri"/>
              </a:rPr>
              <a:t>the</a:t>
            </a:r>
            <a:r>
              <a:rPr sz="2400" spc="-15" dirty="0">
                <a:latin typeface="Calibri"/>
                <a:cs typeface="Calibri"/>
              </a:rPr>
              <a:t> </a:t>
            </a:r>
            <a:r>
              <a:rPr sz="2400" spc="-10" dirty="0">
                <a:latin typeface="Calibri"/>
                <a:cs typeface="Calibri"/>
              </a:rPr>
              <a:t>following</a:t>
            </a:r>
            <a:r>
              <a:rPr sz="2400" dirty="0">
                <a:latin typeface="Calibri"/>
                <a:cs typeface="Calibri"/>
              </a:rPr>
              <a:t> </a:t>
            </a:r>
            <a:r>
              <a:rPr sz="2400" spc="-5" dirty="0">
                <a:latin typeface="Calibri"/>
                <a:cs typeface="Calibri"/>
              </a:rPr>
              <a:t>simple </a:t>
            </a:r>
            <a:r>
              <a:rPr sz="2400" spc="-15" dirty="0">
                <a:latin typeface="Calibri"/>
                <a:cs typeface="Calibri"/>
              </a:rPr>
              <a:t>fact </a:t>
            </a:r>
            <a:r>
              <a:rPr sz="2400" spc="-530" dirty="0">
                <a:latin typeface="Calibri"/>
                <a:cs typeface="Calibri"/>
              </a:rPr>
              <a:t> </a:t>
            </a:r>
            <a:r>
              <a:rPr sz="2400" dirty="0">
                <a:latin typeface="Calibri"/>
                <a:cs typeface="Calibri"/>
              </a:rPr>
              <a:t>about</a:t>
            </a:r>
            <a:r>
              <a:rPr sz="2400" spc="-10" dirty="0">
                <a:latin typeface="Calibri"/>
                <a:cs typeface="Calibri"/>
              </a:rPr>
              <a:t> </a:t>
            </a:r>
            <a:r>
              <a:rPr sz="2400" spc="-20" dirty="0">
                <a:latin typeface="Calibri"/>
                <a:cs typeface="Calibri"/>
              </a:rPr>
              <a:t>four</a:t>
            </a:r>
            <a:r>
              <a:rPr sz="2400" spc="-5" dirty="0">
                <a:latin typeface="Calibri"/>
                <a:cs typeface="Calibri"/>
              </a:rPr>
              <a:t> arbitrary</a:t>
            </a:r>
            <a:r>
              <a:rPr sz="2400" spc="-20" dirty="0">
                <a:latin typeface="Calibri"/>
                <a:cs typeface="Calibri"/>
              </a:rPr>
              <a:t> </a:t>
            </a:r>
            <a:r>
              <a:rPr sz="2400" spc="-10" dirty="0">
                <a:latin typeface="Calibri"/>
                <a:cs typeface="Calibri"/>
              </a:rPr>
              <a:t>real</a:t>
            </a:r>
            <a:r>
              <a:rPr sz="2400" dirty="0">
                <a:latin typeface="Calibri"/>
                <a:cs typeface="Calibri"/>
              </a:rPr>
              <a:t> </a:t>
            </a:r>
            <a:r>
              <a:rPr sz="2400" spc="-10" dirty="0">
                <a:latin typeface="Calibri"/>
                <a:cs typeface="Calibri"/>
              </a:rPr>
              <a:t>numbers</a:t>
            </a:r>
            <a:r>
              <a:rPr sz="2400" spc="-20" dirty="0">
                <a:latin typeface="Calibri"/>
                <a:cs typeface="Calibri"/>
              </a:rPr>
              <a:t> </a:t>
            </a:r>
            <a:r>
              <a:rPr sz="2400" dirty="0">
                <a:latin typeface="Calibri"/>
                <a:cs typeface="Calibri"/>
              </a:rPr>
              <a:t>a</a:t>
            </a:r>
            <a:r>
              <a:rPr sz="2400" baseline="-20833" dirty="0">
                <a:latin typeface="Calibri"/>
                <a:cs typeface="Calibri"/>
              </a:rPr>
              <a:t>1</a:t>
            </a:r>
            <a:r>
              <a:rPr sz="2400" dirty="0">
                <a:latin typeface="Calibri"/>
                <a:cs typeface="Calibri"/>
              </a:rPr>
              <a:t>,</a:t>
            </a:r>
            <a:r>
              <a:rPr sz="2400" spc="-5" dirty="0">
                <a:latin typeface="Calibri"/>
                <a:cs typeface="Calibri"/>
              </a:rPr>
              <a:t> b</a:t>
            </a:r>
            <a:r>
              <a:rPr sz="2400" spc="-7" baseline="-20833" dirty="0">
                <a:latin typeface="Calibri"/>
                <a:cs typeface="Calibri"/>
              </a:rPr>
              <a:t>1</a:t>
            </a:r>
            <a:r>
              <a:rPr sz="2400" spc="-5" dirty="0">
                <a:latin typeface="Calibri"/>
                <a:cs typeface="Calibri"/>
              </a:rPr>
              <a:t>,</a:t>
            </a:r>
            <a:r>
              <a:rPr sz="2400" spc="5" dirty="0">
                <a:latin typeface="Calibri"/>
                <a:cs typeface="Calibri"/>
              </a:rPr>
              <a:t> </a:t>
            </a:r>
            <a:r>
              <a:rPr sz="2400" spc="-5" dirty="0">
                <a:latin typeface="Calibri"/>
                <a:cs typeface="Calibri"/>
              </a:rPr>
              <a:t>a</a:t>
            </a:r>
            <a:r>
              <a:rPr sz="2400" spc="-7" baseline="-20833" dirty="0">
                <a:latin typeface="Calibri"/>
                <a:cs typeface="Calibri"/>
              </a:rPr>
              <a:t>2</a:t>
            </a:r>
            <a:r>
              <a:rPr sz="2400" spc="-5" dirty="0">
                <a:latin typeface="Calibri"/>
                <a:cs typeface="Calibri"/>
              </a:rPr>
              <a:t>,</a:t>
            </a:r>
            <a:r>
              <a:rPr sz="2400" spc="5" dirty="0">
                <a:latin typeface="Calibri"/>
                <a:cs typeface="Calibri"/>
              </a:rPr>
              <a:t> </a:t>
            </a:r>
            <a:r>
              <a:rPr sz="2400" spc="-5" dirty="0">
                <a:latin typeface="Calibri"/>
                <a:cs typeface="Calibri"/>
              </a:rPr>
              <a:t>b</a:t>
            </a:r>
            <a:r>
              <a:rPr sz="2400" spc="-7" baseline="-20833" dirty="0">
                <a:latin typeface="Calibri"/>
                <a:cs typeface="Calibri"/>
              </a:rPr>
              <a:t>2</a:t>
            </a:r>
            <a:r>
              <a:rPr sz="2400" spc="-5" dirty="0">
                <a:latin typeface="Calibri"/>
                <a:cs typeface="Calibri"/>
              </a:rPr>
              <a:t>:</a:t>
            </a:r>
            <a:endParaRPr sz="2400">
              <a:latin typeface="Calibri"/>
              <a:cs typeface="Calibri"/>
            </a:endParaRPr>
          </a:p>
          <a:p>
            <a:pPr marL="1145540">
              <a:lnSpc>
                <a:spcPct val="100000"/>
              </a:lnSpc>
              <a:spcBef>
                <a:spcPts val="580"/>
              </a:spcBef>
            </a:pPr>
            <a:r>
              <a:rPr sz="2400" dirty="0">
                <a:latin typeface="Calibri"/>
                <a:cs typeface="Calibri"/>
              </a:rPr>
              <a:t>if</a:t>
            </a:r>
            <a:r>
              <a:rPr sz="2400" spc="-5" dirty="0">
                <a:latin typeface="Calibri"/>
                <a:cs typeface="Calibri"/>
              </a:rPr>
              <a:t> a</a:t>
            </a:r>
            <a:r>
              <a:rPr sz="2400" spc="-7" baseline="-20833" dirty="0">
                <a:latin typeface="Calibri"/>
                <a:cs typeface="Calibri"/>
              </a:rPr>
              <a:t>1</a:t>
            </a:r>
            <a:r>
              <a:rPr sz="2400" spc="262" baseline="-20833" dirty="0">
                <a:latin typeface="Calibri"/>
                <a:cs typeface="Calibri"/>
              </a:rPr>
              <a:t> </a:t>
            </a:r>
            <a:r>
              <a:rPr sz="2400" dirty="0">
                <a:latin typeface="Calibri"/>
                <a:cs typeface="Calibri"/>
              </a:rPr>
              <a:t>≤</a:t>
            </a:r>
            <a:r>
              <a:rPr sz="2400" spc="-5" dirty="0">
                <a:latin typeface="Calibri"/>
                <a:cs typeface="Calibri"/>
              </a:rPr>
              <a:t> b</a:t>
            </a:r>
            <a:r>
              <a:rPr sz="2400" spc="-7" baseline="-20833" dirty="0">
                <a:latin typeface="Calibri"/>
                <a:cs typeface="Calibri"/>
              </a:rPr>
              <a:t>1</a:t>
            </a:r>
            <a:r>
              <a:rPr sz="2400" spc="270" baseline="-20833" dirty="0">
                <a:latin typeface="Calibri"/>
                <a:cs typeface="Calibri"/>
              </a:rPr>
              <a:t> </a:t>
            </a:r>
            <a:r>
              <a:rPr sz="2400" dirty="0">
                <a:latin typeface="Calibri"/>
                <a:cs typeface="Calibri"/>
              </a:rPr>
              <a:t>and</a:t>
            </a:r>
            <a:r>
              <a:rPr sz="2400" spc="-5" dirty="0">
                <a:latin typeface="Calibri"/>
                <a:cs typeface="Calibri"/>
              </a:rPr>
              <a:t> a</a:t>
            </a:r>
            <a:r>
              <a:rPr sz="2400" spc="-7" baseline="-20833" dirty="0">
                <a:latin typeface="Calibri"/>
                <a:cs typeface="Calibri"/>
              </a:rPr>
              <a:t>2</a:t>
            </a:r>
            <a:r>
              <a:rPr sz="2400" spc="247" baseline="-20833" dirty="0">
                <a:latin typeface="Calibri"/>
                <a:cs typeface="Calibri"/>
              </a:rPr>
              <a:t> </a:t>
            </a:r>
            <a:r>
              <a:rPr sz="2400" dirty="0">
                <a:latin typeface="Calibri"/>
                <a:cs typeface="Calibri"/>
              </a:rPr>
              <a:t>≤</a:t>
            </a:r>
            <a:r>
              <a:rPr sz="2400" spc="-5" dirty="0">
                <a:latin typeface="Calibri"/>
                <a:cs typeface="Calibri"/>
              </a:rPr>
              <a:t> b</a:t>
            </a:r>
            <a:r>
              <a:rPr sz="2400" spc="-7" baseline="-20833" dirty="0">
                <a:latin typeface="Calibri"/>
                <a:cs typeface="Calibri"/>
              </a:rPr>
              <a:t>2</a:t>
            </a:r>
            <a:r>
              <a:rPr sz="2400" spc="-5" dirty="0">
                <a:latin typeface="Calibri"/>
                <a:cs typeface="Calibri"/>
              </a:rPr>
              <a:t>,</a:t>
            </a:r>
            <a:r>
              <a:rPr sz="2400" spc="5" dirty="0">
                <a:latin typeface="Calibri"/>
                <a:cs typeface="Calibri"/>
              </a:rPr>
              <a:t> </a:t>
            </a:r>
            <a:r>
              <a:rPr sz="2400" dirty="0">
                <a:latin typeface="Calibri"/>
                <a:cs typeface="Calibri"/>
              </a:rPr>
              <a:t>then a</a:t>
            </a:r>
            <a:r>
              <a:rPr sz="2400" baseline="-20833" dirty="0">
                <a:latin typeface="Calibri"/>
                <a:cs typeface="Calibri"/>
              </a:rPr>
              <a:t>1</a:t>
            </a:r>
            <a:r>
              <a:rPr sz="2400" spc="247" baseline="-20833" dirty="0">
                <a:latin typeface="Calibri"/>
                <a:cs typeface="Calibri"/>
              </a:rPr>
              <a:t> </a:t>
            </a:r>
            <a:r>
              <a:rPr sz="2400" dirty="0">
                <a:latin typeface="Calibri"/>
                <a:cs typeface="Calibri"/>
              </a:rPr>
              <a:t>+</a:t>
            </a:r>
            <a:r>
              <a:rPr sz="2400" spc="-5" dirty="0">
                <a:latin typeface="Calibri"/>
                <a:cs typeface="Calibri"/>
              </a:rPr>
              <a:t> a</a:t>
            </a:r>
            <a:r>
              <a:rPr sz="2400" spc="-7" baseline="-20833" dirty="0">
                <a:latin typeface="Calibri"/>
                <a:cs typeface="Calibri"/>
              </a:rPr>
              <a:t>2</a:t>
            </a:r>
            <a:r>
              <a:rPr sz="2400" spc="254" baseline="-20833"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2</a:t>
            </a:r>
            <a:r>
              <a:rPr sz="2400" spc="-5" dirty="0">
                <a:latin typeface="Calibri"/>
                <a:cs typeface="Calibri"/>
              </a:rPr>
              <a:t> </a:t>
            </a:r>
            <a:r>
              <a:rPr sz="2400" spc="-10" dirty="0">
                <a:latin typeface="Calibri"/>
                <a:cs typeface="Calibri"/>
              </a:rPr>
              <a:t>max{b</a:t>
            </a:r>
            <a:r>
              <a:rPr sz="2400" spc="-15" baseline="-20833" dirty="0">
                <a:latin typeface="Calibri"/>
                <a:cs typeface="Calibri"/>
              </a:rPr>
              <a:t>1</a:t>
            </a:r>
            <a:r>
              <a:rPr sz="2400" spc="-10" dirty="0">
                <a:latin typeface="Calibri"/>
                <a:cs typeface="Calibri"/>
              </a:rPr>
              <a:t>,</a:t>
            </a:r>
            <a:r>
              <a:rPr sz="2400" spc="-15" dirty="0">
                <a:latin typeface="Calibri"/>
                <a:cs typeface="Calibri"/>
              </a:rPr>
              <a:t> </a:t>
            </a:r>
            <a:r>
              <a:rPr sz="2400" spc="-5" dirty="0">
                <a:latin typeface="Calibri"/>
                <a:cs typeface="Calibri"/>
              </a:rPr>
              <a:t>b</a:t>
            </a:r>
            <a:r>
              <a:rPr sz="2400" spc="-7" baseline="-20833" dirty="0">
                <a:latin typeface="Calibri"/>
                <a:cs typeface="Calibri"/>
              </a:rPr>
              <a:t>2</a:t>
            </a:r>
            <a:r>
              <a:rPr sz="2400" spc="-5" dirty="0">
                <a:latin typeface="Calibri"/>
                <a:cs typeface="Calibri"/>
              </a:rPr>
              <a:t>}.</a:t>
            </a:r>
            <a:endParaRPr sz="2400">
              <a:latin typeface="Calibri"/>
              <a:cs typeface="Calibri"/>
            </a:endParaRPr>
          </a:p>
          <a:p>
            <a:pPr marL="457200" marR="749935" indent="-342900">
              <a:lnSpc>
                <a:spcPts val="2860"/>
              </a:lnSpc>
              <a:spcBef>
                <a:spcPts val="710"/>
              </a:spcBef>
            </a:pPr>
            <a:r>
              <a:rPr sz="2400" spc="-5" dirty="0">
                <a:latin typeface="Calibri"/>
                <a:cs typeface="Calibri"/>
              </a:rPr>
              <a:t>Since</a:t>
            </a:r>
            <a:r>
              <a:rPr sz="2400" spc="-10" dirty="0">
                <a:latin typeface="Calibri"/>
                <a:cs typeface="Calibri"/>
              </a:rPr>
              <a:t> </a:t>
            </a:r>
            <a:r>
              <a:rPr sz="2400" spc="-5" dirty="0">
                <a:latin typeface="Calibri"/>
                <a:cs typeface="Calibri"/>
              </a:rPr>
              <a:t>t</a:t>
            </a:r>
            <a:r>
              <a:rPr sz="2400" spc="-7" baseline="-20833" dirty="0">
                <a:latin typeface="Calibri"/>
                <a:cs typeface="Calibri"/>
              </a:rPr>
              <a:t>1</a:t>
            </a:r>
            <a:r>
              <a:rPr sz="2400" spc="-5" dirty="0">
                <a:latin typeface="Calibri"/>
                <a:cs typeface="Calibri"/>
              </a:rPr>
              <a:t>(n)</a:t>
            </a:r>
            <a:r>
              <a:rPr sz="2400" spc="-10" dirty="0">
                <a:latin typeface="Calibri"/>
                <a:cs typeface="Calibri"/>
              </a:rPr>
              <a:t> </a:t>
            </a:r>
            <a:r>
              <a:rPr sz="2400" dirty="0">
                <a:latin typeface="Cambria Math"/>
                <a:cs typeface="Cambria Math"/>
              </a:rPr>
              <a:t>∈</a:t>
            </a:r>
            <a:r>
              <a:rPr sz="2400" spc="20" dirty="0">
                <a:latin typeface="Cambria Math"/>
                <a:cs typeface="Cambria Math"/>
              </a:rPr>
              <a:t> </a:t>
            </a:r>
            <a:r>
              <a:rPr sz="2400" spc="-5" dirty="0">
                <a:latin typeface="Calibri"/>
                <a:cs typeface="Calibri"/>
              </a:rPr>
              <a:t>O(g</a:t>
            </a:r>
            <a:r>
              <a:rPr sz="2400" spc="-7" baseline="-20833" dirty="0">
                <a:latin typeface="Calibri"/>
                <a:cs typeface="Calibri"/>
              </a:rPr>
              <a:t>1</a:t>
            </a:r>
            <a:r>
              <a:rPr sz="2400" spc="-5" dirty="0">
                <a:latin typeface="Calibri"/>
                <a:cs typeface="Calibri"/>
              </a:rPr>
              <a:t>(n)),</a:t>
            </a:r>
            <a:r>
              <a:rPr sz="2400" spc="-25" dirty="0">
                <a:latin typeface="Calibri"/>
                <a:cs typeface="Calibri"/>
              </a:rPr>
              <a:t> </a:t>
            </a:r>
            <a:r>
              <a:rPr sz="2400" spc="-10" dirty="0">
                <a:latin typeface="Calibri"/>
                <a:cs typeface="Calibri"/>
              </a:rPr>
              <a:t>there</a:t>
            </a:r>
            <a:r>
              <a:rPr sz="2400" dirty="0">
                <a:latin typeface="Calibri"/>
                <a:cs typeface="Calibri"/>
              </a:rPr>
              <a:t> </a:t>
            </a:r>
            <a:r>
              <a:rPr sz="2400" spc="-15" dirty="0">
                <a:latin typeface="Calibri"/>
                <a:cs typeface="Calibri"/>
              </a:rPr>
              <a:t>exist</a:t>
            </a:r>
            <a:r>
              <a:rPr sz="2400" spc="-10" dirty="0">
                <a:latin typeface="Calibri"/>
                <a:cs typeface="Calibri"/>
              </a:rPr>
              <a:t> </a:t>
            </a:r>
            <a:r>
              <a:rPr sz="2400" spc="-5" dirty="0">
                <a:latin typeface="Calibri"/>
                <a:cs typeface="Calibri"/>
              </a:rPr>
              <a:t>some</a:t>
            </a:r>
            <a:r>
              <a:rPr sz="2400" spc="-10" dirty="0">
                <a:latin typeface="Calibri"/>
                <a:cs typeface="Calibri"/>
              </a:rPr>
              <a:t> positive</a:t>
            </a:r>
            <a:r>
              <a:rPr sz="2400" spc="10" dirty="0">
                <a:latin typeface="Calibri"/>
                <a:cs typeface="Calibri"/>
              </a:rPr>
              <a:t> </a:t>
            </a:r>
            <a:r>
              <a:rPr sz="2400" spc="-15" dirty="0">
                <a:latin typeface="Calibri"/>
                <a:cs typeface="Calibri"/>
              </a:rPr>
              <a:t>constant</a:t>
            </a:r>
            <a:r>
              <a:rPr sz="2400" spc="-25" dirty="0">
                <a:latin typeface="Calibri"/>
                <a:cs typeface="Calibri"/>
              </a:rPr>
              <a:t> </a:t>
            </a:r>
            <a:r>
              <a:rPr sz="2400" spc="5" dirty="0">
                <a:latin typeface="Calibri"/>
                <a:cs typeface="Calibri"/>
              </a:rPr>
              <a:t>c</a:t>
            </a:r>
            <a:r>
              <a:rPr sz="2400" spc="7" baseline="-20833" dirty="0">
                <a:latin typeface="Calibri"/>
                <a:cs typeface="Calibri"/>
              </a:rPr>
              <a:t>1</a:t>
            </a:r>
            <a:r>
              <a:rPr sz="2400" spc="254" baseline="-20833" dirty="0">
                <a:latin typeface="Calibri"/>
                <a:cs typeface="Calibri"/>
              </a:rPr>
              <a:t> </a:t>
            </a:r>
            <a:r>
              <a:rPr sz="2400" dirty="0">
                <a:latin typeface="Calibri"/>
                <a:cs typeface="Calibri"/>
              </a:rPr>
              <a:t>and </a:t>
            </a:r>
            <a:r>
              <a:rPr sz="2400" spc="-525" dirty="0">
                <a:latin typeface="Calibri"/>
                <a:cs typeface="Calibri"/>
              </a:rPr>
              <a:t> </a:t>
            </a:r>
            <a:r>
              <a:rPr sz="2400" spc="-5" dirty="0">
                <a:latin typeface="Calibri"/>
                <a:cs typeface="Calibri"/>
              </a:rPr>
              <a:t>some</a:t>
            </a:r>
            <a:r>
              <a:rPr sz="2400" spc="-15" dirty="0">
                <a:latin typeface="Calibri"/>
                <a:cs typeface="Calibri"/>
              </a:rPr>
              <a:t> nonnegative</a:t>
            </a:r>
            <a:r>
              <a:rPr sz="2400" spc="10" dirty="0">
                <a:latin typeface="Calibri"/>
                <a:cs typeface="Calibri"/>
              </a:rPr>
              <a:t> </a:t>
            </a:r>
            <a:r>
              <a:rPr sz="2400" spc="-15" dirty="0">
                <a:latin typeface="Calibri"/>
                <a:cs typeface="Calibri"/>
              </a:rPr>
              <a:t>integer</a:t>
            </a:r>
            <a:r>
              <a:rPr sz="2400" spc="5" dirty="0">
                <a:latin typeface="Calibri"/>
                <a:cs typeface="Calibri"/>
              </a:rPr>
              <a:t> </a:t>
            </a:r>
            <a:r>
              <a:rPr sz="2400" dirty="0">
                <a:latin typeface="Calibri"/>
                <a:cs typeface="Calibri"/>
              </a:rPr>
              <a:t>n</a:t>
            </a:r>
            <a:r>
              <a:rPr sz="2400" baseline="-20833" dirty="0">
                <a:latin typeface="Calibri"/>
                <a:cs typeface="Calibri"/>
              </a:rPr>
              <a:t>1</a:t>
            </a:r>
            <a:r>
              <a:rPr sz="2400" spc="262" baseline="-20833" dirty="0">
                <a:latin typeface="Calibri"/>
                <a:cs typeface="Calibri"/>
              </a:rPr>
              <a:t> </a:t>
            </a:r>
            <a:r>
              <a:rPr sz="2400" spc="-5" dirty="0">
                <a:latin typeface="Calibri"/>
                <a:cs typeface="Calibri"/>
              </a:rPr>
              <a:t>such </a:t>
            </a:r>
            <a:r>
              <a:rPr sz="2400" spc="-10" dirty="0">
                <a:latin typeface="Calibri"/>
                <a:cs typeface="Calibri"/>
              </a:rPr>
              <a:t>that</a:t>
            </a:r>
            <a:endParaRPr sz="2400">
              <a:latin typeface="Calibri"/>
              <a:cs typeface="Calibri"/>
            </a:endParaRPr>
          </a:p>
          <a:p>
            <a:pPr marL="1943100">
              <a:lnSpc>
                <a:spcPct val="100000"/>
              </a:lnSpc>
              <a:spcBef>
                <a:spcPts val="480"/>
              </a:spcBef>
            </a:pPr>
            <a:r>
              <a:rPr sz="2400" spc="-5" dirty="0">
                <a:latin typeface="Calibri"/>
                <a:cs typeface="Calibri"/>
              </a:rPr>
              <a:t>t</a:t>
            </a:r>
            <a:r>
              <a:rPr sz="2400" spc="-7" baseline="-20833" dirty="0">
                <a:latin typeface="Calibri"/>
                <a:cs typeface="Calibri"/>
              </a:rPr>
              <a:t>1</a:t>
            </a:r>
            <a:r>
              <a:rPr sz="2400" spc="-5" dirty="0">
                <a:latin typeface="Calibri"/>
                <a:cs typeface="Calibri"/>
              </a:rPr>
              <a:t>(n)</a:t>
            </a:r>
            <a:r>
              <a:rPr sz="2400" spc="-25" dirty="0">
                <a:latin typeface="Calibri"/>
                <a:cs typeface="Calibri"/>
              </a:rPr>
              <a:t> </a:t>
            </a:r>
            <a:r>
              <a:rPr sz="2400" dirty="0">
                <a:latin typeface="Calibri"/>
                <a:cs typeface="Calibri"/>
              </a:rPr>
              <a:t>≤</a:t>
            </a:r>
            <a:r>
              <a:rPr sz="2400" spc="-15" dirty="0">
                <a:latin typeface="Calibri"/>
                <a:cs typeface="Calibri"/>
              </a:rPr>
              <a:t> </a:t>
            </a:r>
            <a:r>
              <a:rPr sz="2400" spc="-5" dirty="0">
                <a:latin typeface="Calibri"/>
                <a:cs typeface="Calibri"/>
              </a:rPr>
              <a:t>c</a:t>
            </a:r>
            <a:r>
              <a:rPr sz="2400" spc="-7" baseline="-20833" dirty="0">
                <a:latin typeface="Calibri"/>
                <a:cs typeface="Calibri"/>
              </a:rPr>
              <a:t>1</a:t>
            </a:r>
            <a:r>
              <a:rPr sz="2400" spc="-5" dirty="0">
                <a:latin typeface="Calibri"/>
                <a:cs typeface="Calibri"/>
              </a:rPr>
              <a:t>g</a:t>
            </a:r>
            <a:r>
              <a:rPr sz="2400" spc="-7" baseline="-20833" dirty="0">
                <a:latin typeface="Calibri"/>
                <a:cs typeface="Calibri"/>
              </a:rPr>
              <a:t>1</a:t>
            </a:r>
            <a:r>
              <a:rPr sz="2400" spc="-5" dirty="0">
                <a:latin typeface="Calibri"/>
                <a:cs typeface="Calibri"/>
              </a:rPr>
              <a:t>(n)</a:t>
            </a:r>
            <a:r>
              <a:rPr sz="2400" spc="-20" dirty="0">
                <a:latin typeface="Calibri"/>
                <a:cs typeface="Calibri"/>
              </a:rPr>
              <a:t> for</a:t>
            </a:r>
            <a:r>
              <a:rPr sz="2400" spc="-15" dirty="0">
                <a:latin typeface="Calibri"/>
                <a:cs typeface="Calibri"/>
              </a:rPr>
              <a:t> </a:t>
            </a:r>
            <a:r>
              <a:rPr sz="2400" dirty="0">
                <a:latin typeface="Calibri"/>
                <a:cs typeface="Calibri"/>
              </a:rPr>
              <a:t>all</a:t>
            </a:r>
            <a:r>
              <a:rPr sz="2400" spc="-15" dirty="0">
                <a:latin typeface="Calibri"/>
                <a:cs typeface="Calibri"/>
              </a:rPr>
              <a:t> </a:t>
            </a:r>
            <a:r>
              <a:rPr sz="2400" dirty="0">
                <a:latin typeface="Calibri"/>
                <a:cs typeface="Calibri"/>
              </a:rPr>
              <a:t>n</a:t>
            </a:r>
            <a:r>
              <a:rPr sz="2400" spc="-20" dirty="0">
                <a:latin typeface="Calibri"/>
                <a:cs typeface="Calibri"/>
              </a:rPr>
              <a:t> </a:t>
            </a:r>
            <a:r>
              <a:rPr sz="2400" dirty="0">
                <a:latin typeface="Calibri"/>
                <a:cs typeface="Calibri"/>
              </a:rPr>
              <a:t>≥</a:t>
            </a:r>
            <a:r>
              <a:rPr sz="2400" spc="-15" dirty="0">
                <a:latin typeface="Calibri"/>
                <a:cs typeface="Calibri"/>
              </a:rPr>
              <a:t> </a:t>
            </a:r>
            <a:r>
              <a:rPr sz="2400" dirty="0">
                <a:latin typeface="Calibri"/>
                <a:cs typeface="Calibri"/>
              </a:rPr>
              <a:t>n</a:t>
            </a:r>
            <a:r>
              <a:rPr sz="2400" baseline="-20833" dirty="0">
                <a:latin typeface="Calibri"/>
                <a:cs typeface="Calibri"/>
              </a:rPr>
              <a:t>1</a:t>
            </a:r>
            <a:r>
              <a:rPr sz="2400" dirty="0">
                <a:latin typeface="Calibri"/>
                <a:cs typeface="Calibri"/>
              </a:rPr>
              <a:t>.</a:t>
            </a:r>
            <a:endParaRPr sz="2400">
              <a:latin typeface="Calibri"/>
              <a:cs typeface="Calibri"/>
            </a:endParaRPr>
          </a:p>
          <a:p>
            <a:pPr>
              <a:lnSpc>
                <a:spcPct val="100000"/>
              </a:lnSpc>
              <a:spcBef>
                <a:spcPts val="30"/>
              </a:spcBef>
            </a:pPr>
            <a:endParaRPr sz="3300">
              <a:latin typeface="Calibri"/>
              <a:cs typeface="Calibri"/>
            </a:endParaRPr>
          </a:p>
          <a:p>
            <a:pPr marL="114300">
              <a:lnSpc>
                <a:spcPct val="100000"/>
              </a:lnSpc>
              <a:spcBef>
                <a:spcPts val="5"/>
              </a:spcBef>
            </a:pPr>
            <a:r>
              <a:rPr sz="2400" spc="-20" dirty="0">
                <a:latin typeface="Calibri"/>
                <a:cs typeface="Calibri"/>
              </a:rPr>
              <a:t>Similarly,</a:t>
            </a:r>
            <a:r>
              <a:rPr sz="2400" spc="-50" dirty="0">
                <a:latin typeface="Calibri"/>
                <a:cs typeface="Calibri"/>
              </a:rPr>
              <a:t> </a:t>
            </a:r>
            <a:r>
              <a:rPr sz="2400" spc="-5" dirty="0">
                <a:latin typeface="Calibri"/>
                <a:cs typeface="Calibri"/>
              </a:rPr>
              <a:t>since t</a:t>
            </a:r>
            <a:r>
              <a:rPr sz="2400" spc="-7" baseline="-20833" dirty="0">
                <a:latin typeface="Calibri"/>
                <a:cs typeface="Calibri"/>
              </a:rPr>
              <a:t>2</a:t>
            </a:r>
            <a:r>
              <a:rPr sz="2400" spc="-5" dirty="0">
                <a:latin typeface="Calibri"/>
                <a:cs typeface="Calibri"/>
              </a:rPr>
              <a:t>(n)</a:t>
            </a:r>
            <a:r>
              <a:rPr sz="2400" spc="-15" dirty="0">
                <a:latin typeface="Calibri"/>
                <a:cs typeface="Calibri"/>
              </a:rPr>
              <a:t> </a:t>
            </a:r>
            <a:r>
              <a:rPr sz="2400" dirty="0">
                <a:latin typeface="Cambria Math"/>
                <a:cs typeface="Cambria Math"/>
              </a:rPr>
              <a:t>∈</a:t>
            </a:r>
            <a:r>
              <a:rPr sz="2400" spc="10" dirty="0">
                <a:latin typeface="Cambria Math"/>
                <a:cs typeface="Cambria Math"/>
              </a:rPr>
              <a:t> </a:t>
            </a:r>
            <a:r>
              <a:rPr sz="2400" spc="-5" dirty="0">
                <a:latin typeface="Calibri"/>
                <a:cs typeface="Calibri"/>
              </a:rPr>
              <a:t>O(g</a:t>
            </a:r>
            <a:r>
              <a:rPr sz="2400" spc="-7" baseline="-20833" dirty="0">
                <a:latin typeface="Calibri"/>
                <a:cs typeface="Calibri"/>
              </a:rPr>
              <a:t>2</a:t>
            </a:r>
            <a:r>
              <a:rPr sz="2400" spc="-5" dirty="0">
                <a:latin typeface="Calibri"/>
                <a:cs typeface="Calibri"/>
              </a:rPr>
              <a:t>(n)),</a:t>
            </a:r>
            <a:endParaRPr sz="2400">
              <a:latin typeface="Calibri"/>
              <a:cs typeface="Calibri"/>
            </a:endParaRPr>
          </a:p>
          <a:p>
            <a:pPr marL="1943100">
              <a:lnSpc>
                <a:spcPct val="100000"/>
              </a:lnSpc>
              <a:spcBef>
                <a:spcPts val="550"/>
              </a:spcBef>
            </a:pPr>
            <a:r>
              <a:rPr sz="2400" spc="-5" dirty="0">
                <a:latin typeface="Calibri"/>
                <a:cs typeface="Calibri"/>
              </a:rPr>
              <a:t>t</a:t>
            </a:r>
            <a:r>
              <a:rPr sz="2400" spc="-7" baseline="-20833" dirty="0">
                <a:latin typeface="Calibri"/>
                <a:cs typeface="Calibri"/>
              </a:rPr>
              <a:t>2</a:t>
            </a:r>
            <a:r>
              <a:rPr sz="2400" spc="-5" dirty="0">
                <a:latin typeface="Calibri"/>
                <a:cs typeface="Calibri"/>
              </a:rPr>
              <a:t>(n)</a:t>
            </a:r>
            <a:r>
              <a:rPr sz="2400" spc="-20" dirty="0">
                <a:latin typeface="Calibri"/>
                <a:cs typeface="Calibri"/>
              </a:rPr>
              <a:t> </a:t>
            </a:r>
            <a:r>
              <a:rPr sz="2400" dirty="0">
                <a:latin typeface="Calibri"/>
                <a:cs typeface="Calibri"/>
              </a:rPr>
              <a:t>≤</a:t>
            </a:r>
            <a:r>
              <a:rPr sz="2400" spc="-15" dirty="0">
                <a:latin typeface="Calibri"/>
                <a:cs typeface="Calibri"/>
              </a:rPr>
              <a:t> </a:t>
            </a:r>
            <a:r>
              <a:rPr sz="2400" spc="-5" dirty="0">
                <a:latin typeface="Calibri"/>
                <a:cs typeface="Calibri"/>
              </a:rPr>
              <a:t>c</a:t>
            </a:r>
            <a:r>
              <a:rPr sz="2400" spc="-7" baseline="-20833" dirty="0">
                <a:latin typeface="Calibri"/>
                <a:cs typeface="Calibri"/>
              </a:rPr>
              <a:t>2</a:t>
            </a:r>
            <a:r>
              <a:rPr sz="2400" spc="-5" dirty="0">
                <a:latin typeface="Calibri"/>
                <a:cs typeface="Calibri"/>
              </a:rPr>
              <a:t>g</a:t>
            </a:r>
            <a:r>
              <a:rPr sz="2400" spc="-7" baseline="-20833" dirty="0">
                <a:latin typeface="Calibri"/>
                <a:cs typeface="Calibri"/>
              </a:rPr>
              <a:t>2</a:t>
            </a:r>
            <a:r>
              <a:rPr sz="2400" spc="-5" dirty="0">
                <a:latin typeface="Calibri"/>
                <a:cs typeface="Calibri"/>
              </a:rPr>
              <a:t>(n)</a:t>
            </a:r>
            <a:r>
              <a:rPr sz="2400" spc="-20" dirty="0">
                <a:latin typeface="Calibri"/>
                <a:cs typeface="Calibri"/>
              </a:rPr>
              <a:t> for</a:t>
            </a:r>
            <a:r>
              <a:rPr sz="2400" spc="-10" dirty="0">
                <a:latin typeface="Calibri"/>
                <a:cs typeface="Calibri"/>
              </a:rPr>
              <a:t> </a:t>
            </a:r>
            <a:r>
              <a:rPr sz="2400" dirty="0">
                <a:latin typeface="Calibri"/>
                <a:cs typeface="Calibri"/>
              </a:rPr>
              <a:t>all</a:t>
            </a:r>
            <a:r>
              <a:rPr sz="2400" spc="-15" dirty="0">
                <a:latin typeface="Calibri"/>
                <a:cs typeface="Calibri"/>
              </a:rPr>
              <a:t> </a:t>
            </a:r>
            <a:r>
              <a:rPr sz="2400" dirty="0">
                <a:latin typeface="Calibri"/>
                <a:cs typeface="Calibri"/>
              </a:rPr>
              <a:t>n</a:t>
            </a:r>
            <a:r>
              <a:rPr sz="2400" spc="-20" dirty="0">
                <a:latin typeface="Calibri"/>
                <a:cs typeface="Calibri"/>
              </a:rPr>
              <a:t> </a:t>
            </a:r>
            <a:r>
              <a:rPr sz="2400" dirty="0">
                <a:latin typeface="Calibri"/>
                <a:cs typeface="Calibri"/>
              </a:rPr>
              <a:t>≥</a:t>
            </a:r>
            <a:r>
              <a:rPr sz="2400" spc="-15" dirty="0">
                <a:latin typeface="Calibri"/>
                <a:cs typeface="Calibri"/>
              </a:rPr>
              <a:t> </a:t>
            </a:r>
            <a:r>
              <a:rPr sz="2400" dirty="0">
                <a:latin typeface="Calibri"/>
                <a:cs typeface="Calibri"/>
              </a:rPr>
              <a:t>n</a:t>
            </a:r>
            <a:r>
              <a:rPr sz="2400" baseline="-20833" dirty="0">
                <a:latin typeface="Calibri"/>
                <a:cs typeface="Calibri"/>
              </a:rPr>
              <a:t>2</a:t>
            </a:r>
            <a:r>
              <a:rPr sz="2400" dirty="0">
                <a:latin typeface="Calibri"/>
                <a:cs typeface="Calibri"/>
              </a:rPr>
              <a:t>.</a:t>
            </a:r>
            <a:endParaRPr sz="2400">
              <a:latin typeface="Calibri"/>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1294" y="135128"/>
            <a:ext cx="8445500" cy="452120"/>
          </a:xfrm>
          <a:prstGeom prst="rect">
            <a:avLst/>
          </a:prstGeom>
        </p:spPr>
        <p:txBody>
          <a:bodyPr vert="horz" wrap="square" lIns="0" tIns="12065" rIns="0" bIns="0" rtlCol="0">
            <a:spAutoFit/>
          </a:bodyPr>
          <a:lstStyle/>
          <a:p>
            <a:pPr marL="25400">
              <a:lnSpc>
                <a:spcPct val="100000"/>
              </a:lnSpc>
              <a:spcBef>
                <a:spcPts val="95"/>
              </a:spcBef>
            </a:pPr>
            <a:r>
              <a:rPr sz="2800" b="1" spc="-15" dirty="0">
                <a:solidFill>
                  <a:srgbClr val="000099"/>
                </a:solidFill>
                <a:latin typeface="Calibri"/>
                <a:cs typeface="Calibri"/>
              </a:rPr>
              <a:t>Theorem:</a:t>
            </a:r>
            <a:r>
              <a:rPr sz="2800" b="1" spc="45" dirty="0">
                <a:solidFill>
                  <a:srgbClr val="000099"/>
                </a:solidFill>
                <a:latin typeface="Calibri"/>
                <a:cs typeface="Calibri"/>
              </a:rPr>
              <a:t> </a:t>
            </a:r>
            <a:r>
              <a:rPr sz="2800" spc="-5" dirty="0">
                <a:solidFill>
                  <a:srgbClr val="000099"/>
                </a:solidFill>
              </a:rPr>
              <a:t>If</a:t>
            </a:r>
            <a:r>
              <a:rPr sz="2800" spc="5" dirty="0">
                <a:solidFill>
                  <a:srgbClr val="000099"/>
                </a:solidFill>
              </a:rPr>
              <a:t> </a:t>
            </a:r>
            <a:r>
              <a:rPr sz="2800" spc="-5" dirty="0">
                <a:solidFill>
                  <a:srgbClr val="000099"/>
                </a:solidFill>
              </a:rPr>
              <a:t>t</a:t>
            </a:r>
            <a:r>
              <a:rPr sz="2775" spc="-7" baseline="-21021" dirty="0">
                <a:solidFill>
                  <a:srgbClr val="000099"/>
                </a:solidFill>
              </a:rPr>
              <a:t>1</a:t>
            </a:r>
            <a:r>
              <a:rPr sz="2800" spc="-5" dirty="0">
                <a:solidFill>
                  <a:srgbClr val="000099"/>
                </a:solidFill>
              </a:rPr>
              <a:t>(n)</a:t>
            </a:r>
            <a:r>
              <a:rPr sz="2800" spc="25" dirty="0">
                <a:solidFill>
                  <a:srgbClr val="000099"/>
                </a:solidFill>
              </a:rPr>
              <a:t> </a:t>
            </a:r>
            <a:r>
              <a:rPr sz="2800" spc="-5" dirty="0">
                <a:solidFill>
                  <a:srgbClr val="000099"/>
                </a:solidFill>
                <a:latin typeface="Cambria Math"/>
                <a:cs typeface="Cambria Math"/>
              </a:rPr>
              <a:t>∈</a:t>
            </a:r>
            <a:r>
              <a:rPr sz="2800" spc="35" dirty="0">
                <a:solidFill>
                  <a:srgbClr val="000099"/>
                </a:solidFill>
                <a:latin typeface="Cambria Math"/>
                <a:cs typeface="Cambria Math"/>
              </a:rPr>
              <a:t> </a:t>
            </a:r>
            <a:r>
              <a:rPr sz="2800" spc="-5" dirty="0">
                <a:solidFill>
                  <a:srgbClr val="000099"/>
                </a:solidFill>
              </a:rPr>
              <a:t>O(g</a:t>
            </a:r>
            <a:r>
              <a:rPr sz="2775" spc="-7" baseline="-21021" dirty="0">
                <a:solidFill>
                  <a:srgbClr val="000099"/>
                </a:solidFill>
              </a:rPr>
              <a:t>1</a:t>
            </a:r>
            <a:r>
              <a:rPr sz="2800" spc="-5" dirty="0">
                <a:solidFill>
                  <a:srgbClr val="000099"/>
                </a:solidFill>
              </a:rPr>
              <a:t>(n))</a:t>
            </a:r>
            <a:r>
              <a:rPr sz="2800" spc="25" dirty="0">
                <a:solidFill>
                  <a:srgbClr val="000099"/>
                </a:solidFill>
              </a:rPr>
              <a:t> </a:t>
            </a:r>
            <a:r>
              <a:rPr sz="2800" spc="-5" dirty="0">
                <a:solidFill>
                  <a:srgbClr val="000099"/>
                </a:solidFill>
              </a:rPr>
              <a:t>and</a:t>
            </a:r>
            <a:r>
              <a:rPr sz="2800" spc="20" dirty="0">
                <a:solidFill>
                  <a:srgbClr val="000099"/>
                </a:solidFill>
              </a:rPr>
              <a:t> </a:t>
            </a:r>
            <a:r>
              <a:rPr sz="2800" spc="-5" dirty="0">
                <a:solidFill>
                  <a:srgbClr val="000099"/>
                </a:solidFill>
              </a:rPr>
              <a:t>t</a:t>
            </a:r>
            <a:r>
              <a:rPr sz="2775" spc="-7" baseline="-21021" dirty="0">
                <a:solidFill>
                  <a:srgbClr val="000099"/>
                </a:solidFill>
              </a:rPr>
              <a:t>2</a:t>
            </a:r>
            <a:r>
              <a:rPr sz="2800" spc="-5" dirty="0">
                <a:solidFill>
                  <a:srgbClr val="000099"/>
                </a:solidFill>
              </a:rPr>
              <a:t>(n)</a:t>
            </a:r>
            <a:r>
              <a:rPr sz="2800" spc="25" dirty="0">
                <a:solidFill>
                  <a:srgbClr val="000099"/>
                </a:solidFill>
              </a:rPr>
              <a:t> </a:t>
            </a:r>
            <a:r>
              <a:rPr sz="2800" spc="-5" dirty="0">
                <a:solidFill>
                  <a:srgbClr val="000099"/>
                </a:solidFill>
                <a:latin typeface="Cambria Math"/>
                <a:cs typeface="Cambria Math"/>
              </a:rPr>
              <a:t>∈</a:t>
            </a:r>
            <a:r>
              <a:rPr sz="2800" spc="35" dirty="0">
                <a:solidFill>
                  <a:srgbClr val="000099"/>
                </a:solidFill>
                <a:latin typeface="Cambria Math"/>
                <a:cs typeface="Cambria Math"/>
              </a:rPr>
              <a:t> </a:t>
            </a:r>
            <a:r>
              <a:rPr sz="2800" spc="-5" dirty="0">
                <a:solidFill>
                  <a:srgbClr val="000099"/>
                </a:solidFill>
              </a:rPr>
              <a:t>O(g</a:t>
            </a:r>
            <a:r>
              <a:rPr sz="2775" spc="-7" baseline="-21021" dirty="0">
                <a:solidFill>
                  <a:srgbClr val="000099"/>
                </a:solidFill>
              </a:rPr>
              <a:t>2</a:t>
            </a:r>
            <a:r>
              <a:rPr sz="2800" spc="-5" dirty="0">
                <a:solidFill>
                  <a:srgbClr val="000099"/>
                </a:solidFill>
              </a:rPr>
              <a:t>(n)),</a:t>
            </a:r>
            <a:r>
              <a:rPr sz="2800" spc="15" dirty="0">
                <a:solidFill>
                  <a:srgbClr val="000099"/>
                </a:solidFill>
              </a:rPr>
              <a:t> </a:t>
            </a:r>
            <a:r>
              <a:rPr sz="2800" spc="-5" dirty="0">
                <a:solidFill>
                  <a:srgbClr val="000099"/>
                </a:solidFill>
              </a:rPr>
              <a:t>then</a:t>
            </a:r>
            <a:r>
              <a:rPr sz="2800" spc="30" dirty="0">
                <a:solidFill>
                  <a:srgbClr val="000099"/>
                </a:solidFill>
              </a:rPr>
              <a:t> </a:t>
            </a:r>
            <a:r>
              <a:rPr sz="2800" spc="-10" dirty="0">
                <a:solidFill>
                  <a:srgbClr val="000099"/>
                </a:solidFill>
              </a:rPr>
              <a:t>t</a:t>
            </a:r>
            <a:r>
              <a:rPr sz="2775" spc="-15" baseline="-21021" dirty="0">
                <a:solidFill>
                  <a:srgbClr val="000099"/>
                </a:solidFill>
              </a:rPr>
              <a:t>1</a:t>
            </a:r>
            <a:r>
              <a:rPr sz="2800" spc="-10" dirty="0">
                <a:solidFill>
                  <a:srgbClr val="000099"/>
                </a:solidFill>
              </a:rPr>
              <a:t>(n)</a:t>
            </a:r>
            <a:endParaRPr sz="2800">
              <a:latin typeface="Cambria Math"/>
              <a:cs typeface="Cambria Math"/>
            </a:endParaRPr>
          </a:p>
        </p:txBody>
      </p:sp>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55</a:t>
            </a:fld>
            <a:endParaRPr dirty="0"/>
          </a:p>
        </p:txBody>
      </p:sp>
      <p:sp>
        <p:nvSpPr>
          <p:cNvPr id="3" name="object 3"/>
          <p:cNvSpPr txBox="1"/>
          <p:nvPr/>
        </p:nvSpPr>
        <p:spPr>
          <a:xfrm>
            <a:off x="1976178" y="570640"/>
            <a:ext cx="8642985" cy="5367655"/>
          </a:xfrm>
          <a:prstGeom prst="rect">
            <a:avLst/>
          </a:prstGeom>
        </p:spPr>
        <p:txBody>
          <a:bodyPr vert="horz" wrap="square" lIns="0" tIns="12065" rIns="0" bIns="0" rtlCol="0">
            <a:spAutoFit/>
          </a:bodyPr>
          <a:lstStyle/>
          <a:p>
            <a:pPr marL="38100" algn="just">
              <a:lnSpc>
                <a:spcPct val="100000"/>
              </a:lnSpc>
              <a:spcBef>
                <a:spcPts val="95"/>
              </a:spcBef>
            </a:pPr>
            <a:r>
              <a:rPr sz="2800" spc="-5" dirty="0">
                <a:solidFill>
                  <a:srgbClr val="000099"/>
                </a:solidFill>
                <a:latin typeface="Calibri"/>
                <a:cs typeface="Calibri"/>
              </a:rPr>
              <a:t>+</a:t>
            </a:r>
            <a:r>
              <a:rPr sz="2800" spc="10" dirty="0">
                <a:solidFill>
                  <a:srgbClr val="000099"/>
                </a:solidFill>
                <a:latin typeface="Calibri"/>
                <a:cs typeface="Calibri"/>
              </a:rPr>
              <a:t> </a:t>
            </a:r>
            <a:r>
              <a:rPr sz="2800" spc="-5" dirty="0">
                <a:solidFill>
                  <a:srgbClr val="000099"/>
                </a:solidFill>
                <a:latin typeface="Calibri"/>
                <a:cs typeface="Calibri"/>
              </a:rPr>
              <a:t>t</a:t>
            </a:r>
            <a:r>
              <a:rPr sz="2775" spc="-7" baseline="-21021" dirty="0">
                <a:solidFill>
                  <a:srgbClr val="000099"/>
                </a:solidFill>
                <a:latin typeface="Calibri"/>
                <a:cs typeface="Calibri"/>
              </a:rPr>
              <a:t>2</a:t>
            </a:r>
            <a:r>
              <a:rPr sz="2800" spc="-5" dirty="0">
                <a:solidFill>
                  <a:srgbClr val="000099"/>
                </a:solidFill>
                <a:latin typeface="Calibri"/>
                <a:cs typeface="Calibri"/>
              </a:rPr>
              <a:t>(n)</a:t>
            </a:r>
            <a:r>
              <a:rPr sz="2800" spc="20" dirty="0">
                <a:solidFill>
                  <a:srgbClr val="000099"/>
                </a:solidFill>
                <a:latin typeface="Calibri"/>
                <a:cs typeface="Calibri"/>
              </a:rPr>
              <a:t> </a:t>
            </a:r>
            <a:r>
              <a:rPr sz="2800" spc="-5" dirty="0">
                <a:solidFill>
                  <a:srgbClr val="000099"/>
                </a:solidFill>
                <a:latin typeface="Cambria Math"/>
                <a:cs typeface="Cambria Math"/>
              </a:rPr>
              <a:t>∈</a:t>
            </a:r>
            <a:r>
              <a:rPr sz="2800" spc="25" dirty="0">
                <a:solidFill>
                  <a:srgbClr val="000099"/>
                </a:solidFill>
                <a:latin typeface="Cambria Math"/>
                <a:cs typeface="Cambria Math"/>
              </a:rPr>
              <a:t> </a:t>
            </a:r>
            <a:r>
              <a:rPr sz="2800" spc="-10" dirty="0">
                <a:solidFill>
                  <a:srgbClr val="000099"/>
                </a:solidFill>
                <a:latin typeface="Calibri"/>
                <a:cs typeface="Calibri"/>
              </a:rPr>
              <a:t>O(max{g</a:t>
            </a:r>
            <a:r>
              <a:rPr sz="2775" spc="-15" baseline="-21021" dirty="0">
                <a:solidFill>
                  <a:srgbClr val="000099"/>
                </a:solidFill>
                <a:latin typeface="Calibri"/>
                <a:cs typeface="Calibri"/>
              </a:rPr>
              <a:t>1</a:t>
            </a:r>
            <a:r>
              <a:rPr sz="2800" spc="-10" dirty="0">
                <a:solidFill>
                  <a:srgbClr val="000099"/>
                </a:solidFill>
                <a:latin typeface="Calibri"/>
                <a:cs typeface="Calibri"/>
              </a:rPr>
              <a:t>(n),</a:t>
            </a:r>
            <a:r>
              <a:rPr sz="2800" spc="-5" dirty="0">
                <a:solidFill>
                  <a:srgbClr val="000099"/>
                </a:solidFill>
                <a:latin typeface="Calibri"/>
                <a:cs typeface="Calibri"/>
              </a:rPr>
              <a:t> g</a:t>
            </a:r>
            <a:r>
              <a:rPr sz="2775" spc="-7" baseline="-21021" dirty="0">
                <a:solidFill>
                  <a:srgbClr val="000099"/>
                </a:solidFill>
                <a:latin typeface="Calibri"/>
                <a:cs typeface="Calibri"/>
              </a:rPr>
              <a:t>2</a:t>
            </a:r>
            <a:r>
              <a:rPr sz="2800" spc="-5" dirty="0">
                <a:solidFill>
                  <a:srgbClr val="000099"/>
                </a:solidFill>
                <a:latin typeface="Calibri"/>
                <a:cs typeface="Calibri"/>
              </a:rPr>
              <a:t>(n)}).</a:t>
            </a:r>
            <a:endParaRPr sz="2800">
              <a:latin typeface="Calibri"/>
              <a:cs typeface="Calibri"/>
            </a:endParaRPr>
          </a:p>
          <a:p>
            <a:pPr marL="38100" algn="just">
              <a:lnSpc>
                <a:spcPct val="100000"/>
              </a:lnSpc>
              <a:spcBef>
                <a:spcPts val="5"/>
              </a:spcBef>
            </a:pPr>
            <a:r>
              <a:rPr sz="2400" spc="-5" dirty="0">
                <a:solidFill>
                  <a:srgbClr val="000099"/>
                </a:solidFill>
                <a:latin typeface="Calibri"/>
                <a:cs typeface="Calibri"/>
              </a:rPr>
              <a:t>(The</a:t>
            </a:r>
            <a:r>
              <a:rPr sz="2400" spc="-10" dirty="0">
                <a:solidFill>
                  <a:srgbClr val="000099"/>
                </a:solidFill>
                <a:latin typeface="Calibri"/>
                <a:cs typeface="Calibri"/>
              </a:rPr>
              <a:t> </a:t>
            </a:r>
            <a:r>
              <a:rPr sz="2400" spc="-5" dirty="0">
                <a:solidFill>
                  <a:srgbClr val="000099"/>
                </a:solidFill>
                <a:latin typeface="Calibri"/>
                <a:cs typeface="Calibri"/>
              </a:rPr>
              <a:t>analogous assertions</a:t>
            </a:r>
            <a:r>
              <a:rPr sz="2400" spc="-10" dirty="0">
                <a:solidFill>
                  <a:srgbClr val="000099"/>
                </a:solidFill>
                <a:latin typeface="Calibri"/>
                <a:cs typeface="Calibri"/>
              </a:rPr>
              <a:t> </a:t>
            </a:r>
            <a:r>
              <a:rPr sz="2400" spc="-15" dirty="0">
                <a:solidFill>
                  <a:srgbClr val="000099"/>
                </a:solidFill>
                <a:latin typeface="Calibri"/>
                <a:cs typeface="Calibri"/>
              </a:rPr>
              <a:t>are</a:t>
            </a:r>
            <a:r>
              <a:rPr sz="2400" spc="-10" dirty="0">
                <a:solidFill>
                  <a:srgbClr val="000099"/>
                </a:solidFill>
                <a:latin typeface="Calibri"/>
                <a:cs typeface="Calibri"/>
              </a:rPr>
              <a:t> </a:t>
            </a:r>
            <a:r>
              <a:rPr sz="2400" dirty="0">
                <a:solidFill>
                  <a:srgbClr val="000099"/>
                </a:solidFill>
                <a:latin typeface="Calibri"/>
                <a:cs typeface="Calibri"/>
              </a:rPr>
              <a:t>true </a:t>
            </a:r>
            <a:r>
              <a:rPr sz="2400" spc="-20" dirty="0">
                <a:solidFill>
                  <a:srgbClr val="000099"/>
                </a:solidFill>
                <a:latin typeface="Calibri"/>
                <a:cs typeface="Calibri"/>
              </a:rPr>
              <a:t>for</a:t>
            </a:r>
            <a:r>
              <a:rPr sz="2400" spc="-10" dirty="0">
                <a:solidFill>
                  <a:srgbClr val="000099"/>
                </a:solidFill>
                <a:latin typeface="Calibri"/>
                <a:cs typeface="Calibri"/>
              </a:rPr>
              <a:t> </a:t>
            </a:r>
            <a:r>
              <a:rPr sz="2400" dirty="0">
                <a:solidFill>
                  <a:srgbClr val="000099"/>
                </a:solidFill>
                <a:latin typeface="Calibri"/>
                <a:cs typeface="Calibri"/>
              </a:rPr>
              <a:t>the Ω</a:t>
            </a:r>
            <a:r>
              <a:rPr sz="2400" spc="-5" dirty="0">
                <a:solidFill>
                  <a:srgbClr val="000099"/>
                </a:solidFill>
                <a:latin typeface="Calibri"/>
                <a:cs typeface="Calibri"/>
              </a:rPr>
              <a:t> </a:t>
            </a:r>
            <a:r>
              <a:rPr sz="2400" dirty="0">
                <a:solidFill>
                  <a:srgbClr val="000099"/>
                </a:solidFill>
                <a:latin typeface="Calibri"/>
                <a:cs typeface="Calibri"/>
              </a:rPr>
              <a:t>and</a:t>
            </a:r>
            <a:r>
              <a:rPr sz="2400" spc="-10" dirty="0">
                <a:solidFill>
                  <a:srgbClr val="000099"/>
                </a:solidFill>
                <a:latin typeface="Calibri"/>
                <a:cs typeface="Calibri"/>
              </a:rPr>
              <a:t> </a:t>
            </a:r>
            <a:r>
              <a:rPr sz="2400" dirty="0">
                <a:solidFill>
                  <a:srgbClr val="000099"/>
                </a:solidFill>
                <a:latin typeface="Calibri"/>
                <a:cs typeface="Calibri"/>
              </a:rPr>
              <a:t>Ө</a:t>
            </a:r>
            <a:r>
              <a:rPr sz="2400" spc="-10" dirty="0">
                <a:solidFill>
                  <a:srgbClr val="000099"/>
                </a:solidFill>
                <a:latin typeface="Calibri"/>
                <a:cs typeface="Calibri"/>
              </a:rPr>
              <a:t> notations</a:t>
            </a:r>
            <a:r>
              <a:rPr sz="2400" spc="-25" dirty="0">
                <a:solidFill>
                  <a:srgbClr val="000099"/>
                </a:solidFill>
                <a:latin typeface="Calibri"/>
                <a:cs typeface="Calibri"/>
              </a:rPr>
              <a:t> </a:t>
            </a:r>
            <a:r>
              <a:rPr sz="2400" dirty="0">
                <a:solidFill>
                  <a:srgbClr val="000099"/>
                </a:solidFill>
                <a:latin typeface="Calibri"/>
                <a:cs typeface="Calibri"/>
              </a:rPr>
              <a:t>as </a:t>
            </a:r>
            <a:r>
              <a:rPr sz="2400" spc="-5" dirty="0">
                <a:solidFill>
                  <a:srgbClr val="000099"/>
                </a:solidFill>
                <a:latin typeface="Calibri"/>
                <a:cs typeface="Calibri"/>
              </a:rPr>
              <a:t>well.)</a:t>
            </a:r>
            <a:endParaRPr sz="2400">
              <a:latin typeface="Calibri"/>
              <a:cs typeface="Calibri"/>
            </a:endParaRPr>
          </a:p>
          <a:p>
            <a:pPr>
              <a:lnSpc>
                <a:spcPct val="100000"/>
              </a:lnSpc>
              <a:spcBef>
                <a:spcPts val="15"/>
              </a:spcBef>
            </a:pPr>
            <a:endParaRPr sz="2150">
              <a:latin typeface="Calibri"/>
              <a:cs typeface="Calibri"/>
            </a:endParaRPr>
          </a:p>
          <a:p>
            <a:pPr marL="114300" algn="just">
              <a:lnSpc>
                <a:spcPct val="100000"/>
              </a:lnSpc>
            </a:pPr>
            <a:r>
              <a:rPr sz="2400" spc="-10" dirty="0">
                <a:latin typeface="Calibri"/>
                <a:cs typeface="Calibri"/>
              </a:rPr>
              <a:t>Proof:</a:t>
            </a:r>
            <a:r>
              <a:rPr sz="2400" spc="-55" dirty="0">
                <a:latin typeface="Calibri"/>
                <a:cs typeface="Calibri"/>
              </a:rPr>
              <a:t> </a:t>
            </a:r>
            <a:r>
              <a:rPr sz="2400" spc="-5" dirty="0">
                <a:latin typeface="Calibri"/>
                <a:cs typeface="Calibri"/>
              </a:rPr>
              <a:t>(continued):</a:t>
            </a:r>
            <a:endParaRPr sz="2400">
              <a:latin typeface="Calibri"/>
              <a:cs typeface="Calibri"/>
            </a:endParaRPr>
          </a:p>
          <a:p>
            <a:pPr marL="457200" marR="1029335" indent="-342900" algn="just">
              <a:lnSpc>
                <a:spcPct val="100000"/>
              </a:lnSpc>
              <a:spcBef>
                <a:spcPts val="580"/>
              </a:spcBef>
            </a:pPr>
            <a:r>
              <a:rPr sz="2400" spc="-5" dirty="0">
                <a:latin typeface="Calibri"/>
                <a:cs typeface="Calibri"/>
              </a:rPr>
              <a:t>Let us </a:t>
            </a:r>
            <a:r>
              <a:rPr sz="2400" spc="-10" dirty="0">
                <a:latin typeface="Calibri"/>
                <a:cs typeface="Calibri"/>
              </a:rPr>
              <a:t>denote </a:t>
            </a:r>
            <a:r>
              <a:rPr sz="2400" dirty="0">
                <a:latin typeface="Calibri"/>
                <a:cs typeface="Calibri"/>
              </a:rPr>
              <a:t>c</a:t>
            </a:r>
            <a:r>
              <a:rPr sz="2400" baseline="-20833" dirty="0">
                <a:latin typeface="Calibri"/>
                <a:cs typeface="Calibri"/>
              </a:rPr>
              <a:t>3 </a:t>
            </a:r>
            <a:r>
              <a:rPr sz="2400" dirty="0">
                <a:latin typeface="Calibri"/>
                <a:cs typeface="Calibri"/>
              </a:rPr>
              <a:t>= </a:t>
            </a:r>
            <a:r>
              <a:rPr sz="2400" spc="-5" dirty="0">
                <a:latin typeface="Calibri"/>
                <a:cs typeface="Calibri"/>
              </a:rPr>
              <a:t>max{c</a:t>
            </a:r>
            <a:r>
              <a:rPr sz="2400" spc="-7" baseline="-20833" dirty="0">
                <a:latin typeface="Calibri"/>
                <a:cs typeface="Calibri"/>
              </a:rPr>
              <a:t>1</a:t>
            </a:r>
            <a:r>
              <a:rPr sz="2400" spc="-5" dirty="0">
                <a:latin typeface="Calibri"/>
                <a:cs typeface="Calibri"/>
              </a:rPr>
              <a:t>, c</a:t>
            </a:r>
            <a:r>
              <a:rPr sz="2400" spc="-7" baseline="-20833" dirty="0">
                <a:latin typeface="Calibri"/>
                <a:cs typeface="Calibri"/>
              </a:rPr>
              <a:t>2</a:t>
            </a:r>
            <a:r>
              <a:rPr sz="2400" spc="-5" dirty="0">
                <a:latin typeface="Calibri"/>
                <a:cs typeface="Calibri"/>
              </a:rPr>
              <a:t>} </a:t>
            </a:r>
            <a:r>
              <a:rPr sz="2400" dirty="0">
                <a:latin typeface="Calibri"/>
                <a:cs typeface="Calibri"/>
              </a:rPr>
              <a:t>and </a:t>
            </a:r>
            <a:r>
              <a:rPr sz="2400" spc="-5" dirty="0">
                <a:latin typeface="Calibri"/>
                <a:cs typeface="Calibri"/>
              </a:rPr>
              <a:t>consider </a:t>
            </a:r>
            <a:r>
              <a:rPr sz="2400" dirty="0">
                <a:latin typeface="Calibri"/>
                <a:cs typeface="Calibri"/>
              </a:rPr>
              <a:t>n ≥ </a:t>
            </a:r>
            <a:r>
              <a:rPr sz="2400" spc="-5" dirty="0">
                <a:latin typeface="Calibri"/>
                <a:cs typeface="Calibri"/>
              </a:rPr>
              <a:t>max{n</a:t>
            </a:r>
            <a:r>
              <a:rPr sz="2400" spc="-7" baseline="-20833" dirty="0">
                <a:latin typeface="Calibri"/>
                <a:cs typeface="Calibri"/>
              </a:rPr>
              <a:t>1</a:t>
            </a:r>
            <a:r>
              <a:rPr sz="2400" spc="-5" dirty="0">
                <a:latin typeface="Calibri"/>
                <a:cs typeface="Calibri"/>
              </a:rPr>
              <a:t>, n</a:t>
            </a:r>
            <a:r>
              <a:rPr sz="2400" spc="-7" baseline="-20833" dirty="0">
                <a:latin typeface="Calibri"/>
                <a:cs typeface="Calibri"/>
              </a:rPr>
              <a:t>2</a:t>
            </a:r>
            <a:r>
              <a:rPr sz="2400" spc="-5" dirty="0">
                <a:latin typeface="Calibri"/>
                <a:cs typeface="Calibri"/>
              </a:rPr>
              <a:t>} so </a:t>
            </a:r>
            <a:r>
              <a:rPr sz="2400" spc="-530" dirty="0">
                <a:latin typeface="Calibri"/>
                <a:cs typeface="Calibri"/>
              </a:rPr>
              <a:t> </a:t>
            </a:r>
            <a:r>
              <a:rPr sz="2400" spc="-10" dirty="0">
                <a:latin typeface="Calibri"/>
                <a:cs typeface="Calibri"/>
              </a:rPr>
              <a:t>that</a:t>
            </a:r>
            <a:r>
              <a:rPr sz="2400" spc="-20" dirty="0">
                <a:latin typeface="Calibri"/>
                <a:cs typeface="Calibri"/>
              </a:rPr>
              <a:t> </a:t>
            </a:r>
            <a:r>
              <a:rPr sz="2400" spc="-15" dirty="0">
                <a:latin typeface="Calibri"/>
                <a:cs typeface="Calibri"/>
              </a:rPr>
              <a:t>we</a:t>
            </a:r>
            <a:r>
              <a:rPr sz="2400" dirty="0">
                <a:latin typeface="Calibri"/>
                <a:cs typeface="Calibri"/>
              </a:rPr>
              <a:t> </a:t>
            </a:r>
            <a:r>
              <a:rPr sz="2400" spc="-10" dirty="0">
                <a:latin typeface="Calibri"/>
                <a:cs typeface="Calibri"/>
              </a:rPr>
              <a:t>can</a:t>
            </a:r>
            <a:r>
              <a:rPr sz="2400" spc="-5" dirty="0">
                <a:latin typeface="Calibri"/>
                <a:cs typeface="Calibri"/>
              </a:rPr>
              <a:t> use both</a:t>
            </a:r>
            <a:r>
              <a:rPr sz="2400" spc="-10" dirty="0">
                <a:latin typeface="Calibri"/>
                <a:cs typeface="Calibri"/>
              </a:rPr>
              <a:t> </a:t>
            </a:r>
            <a:r>
              <a:rPr sz="2400" dirty="0">
                <a:latin typeface="Calibri"/>
                <a:cs typeface="Calibri"/>
              </a:rPr>
              <a:t>inequalities.</a:t>
            </a:r>
            <a:endParaRPr sz="2400">
              <a:latin typeface="Calibri"/>
              <a:cs typeface="Calibri"/>
            </a:endParaRPr>
          </a:p>
          <a:p>
            <a:pPr marL="457200" marR="4375150" indent="-342900" algn="just">
              <a:lnSpc>
                <a:spcPts val="3460"/>
              </a:lnSpc>
              <a:spcBef>
                <a:spcPts val="209"/>
              </a:spcBef>
            </a:pPr>
            <a:r>
              <a:rPr sz="2400" dirty="0">
                <a:latin typeface="Calibri"/>
                <a:cs typeface="Calibri"/>
              </a:rPr>
              <a:t>Adding</a:t>
            </a:r>
            <a:r>
              <a:rPr sz="2400" spc="-25" dirty="0">
                <a:latin typeface="Calibri"/>
                <a:cs typeface="Calibri"/>
              </a:rPr>
              <a:t> </a:t>
            </a:r>
            <a:r>
              <a:rPr sz="2400" dirty="0">
                <a:latin typeface="Calibri"/>
                <a:cs typeface="Calibri"/>
              </a:rPr>
              <a:t>them</a:t>
            </a:r>
            <a:r>
              <a:rPr sz="2400" spc="-30" dirty="0">
                <a:latin typeface="Calibri"/>
                <a:cs typeface="Calibri"/>
              </a:rPr>
              <a:t> </a:t>
            </a:r>
            <a:r>
              <a:rPr sz="2400" dirty="0">
                <a:latin typeface="Calibri"/>
                <a:cs typeface="Calibri"/>
              </a:rPr>
              <a:t>yields</a:t>
            </a:r>
            <a:r>
              <a:rPr sz="2400" spc="-35" dirty="0">
                <a:latin typeface="Calibri"/>
                <a:cs typeface="Calibri"/>
              </a:rPr>
              <a:t> </a:t>
            </a:r>
            <a:r>
              <a:rPr sz="2400" dirty="0">
                <a:latin typeface="Calibri"/>
                <a:cs typeface="Calibri"/>
              </a:rPr>
              <a:t>the</a:t>
            </a:r>
            <a:r>
              <a:rPr sz="2400" spc="-20" dirty="0">
                <a:latin typeface="Calibri"/>
                <a:cs typeface="Calibri"/>
              </a:rPr>
              <a:t> </a:t>
            </a:r>
            <a:r>
              <a:rPr sz="2400" spc="-10" dirty="0">
                <a:latin typeface="Calibri"/>
                <a:cs typeface="Calibri"/>
              </a:rPr>
              <a:t>following: </a:t>
            </a:r>
            <a:r>
              <a:rPr sz="2400" spc="-530" dirty="0">
                <a:latin typeface="Calibri"/>
                <a:cs typeface="Calibri"/>
              </a:rPr>
              <a:t> </a:t>
            </a:r>
            <a:r>
              <a:rPr sz="2400" spc="-5" dirty="0">
                <a:latin typeface="Calibri"/>
                <a:cs typeface="Calibri"/>
              </a:rPr>
              <a:t>t</a:t>
            </a:r>
            <a:r>
              <a:rPr sz="2400" spc="-7" baseline="-20833" dirty="0">
                <a:latin typeface="Calibri"/>
                <a:cs typeface="Calibri"/>
              </a:rPr>
              <a:t>1</a:t>
            </a:r>
            <a:r>
              <a:rPr sz="2400" spc="-5" dirty="0">
                <a:latin typeface="Calibri"/>
                <a:cs typeface="Calibri"/>
              </a:rPr>
              <a:t>(n)</a:t>
            </a:r>
            <a:r>
              <a:rPr sz="2400" spc="-20" dirty="0">
                <a:latin typeface="Calibri"/>
                <a:cs typeface="Calibri"/>
              </a:rPr>
              <a:t> </a:t>
            </a:r>
            <a:r>
              <a:rPr sz="2400" dirty="0">
                <a:latin typeface="Calibri"/>
                <a:cs typeface="Calibri"/>
              </a:rPr>
              <a:t>+</a:t>
            </a:r>
            <a:r>
              <a:rPr sz="2400" spc="-10" dirty="0">
                <a:latin typeface="Calibri"/>
                <a:cs typeface="Calibri"/>
              </a:rPr>
              <a:t> </a:t>
            </a:r>
            <a:r>
              <a:rPr sz="2400" spc="-5" dirty="0">
                <a:latin typeface="Calibri"/>
                <a:cs typeface="Calibri"/>
              </a:rPr>
              <a:t>t</a:t>
            </a:r>
            <a:r>
              <a:rPr sz="2400" spc="-7" baseline="-20833" dirty="0">
                <a:latin typeface="Calibri"/>
                <a:cs typeface="Calibri"/>
              </a:rPr>
              <a:t>2</a:t>
            </a:r>
            <a:r>
              <a:rPr sz="2400" spc="-5" dirty="0">
                <a:latin typeface="Calibri"/>
                <a:cs typeface="Calibri"/>
              </a:rPr>
              <a:t>(n)</a:t>
            </a:r>
            <a:r>
              <a:rPr sz="2400" spc="515" dirty="0">
                <a:latin typeface="Calibri"/>
                <a:cs typeface="Calibri"/>
              </a:rPr>
              <a:t> </a:t>
            </a:r>
            <a:r>
              <a:rPr sz="2400" dirty="0">
                <a:latin typeface="Calibri"/>
                <a:cs typeface="Calibri"/>
              </a:rPr>
              <a:t>≤</a:t>
            </a:r>
            <a:r>
              <a:rPr sz="2400" spc="-10" dirty="0">
                <a:latin typeface="Calibri"/>
                <a:cs typeface="Calibri"/>
              </a:rPr>
              <a:t> </a:t>
            </a:r>
            <a:r>
              <a:rPr sz="2400" spc="-5" dirty="0">
                <a:latin typeface="Calibri"/>
                <a:cs typeface="Calibri"/>
              </a:rPr>
              <a:t>c</a:t>
            </a:r>
            <a:r>
              <a:rPr sz="2400" spc="-7" baseline="-20833" dirty="0">
                <a:latin typeface="Calibri"/>
                <a:cs typeface="Calibri"/>
              </a:rPr>
              <a:t>1</a:t>
            </a:r>
            <a:r>
              <a:rPr sz="2400" spc="-5" dirty="0">
                <a:latin typeface="Calibri"/>
                <a:cs typeface="Calibri"/>
              </a:rPr>
              <a:t>g</a:t>
            </a:r>
            <a:r>
              <a:rPr sz="2400" spc="-7" baseline="-20833" dirty="0">
                <a:latin typeface="Calibri"/>
                <a:cs typeface="Calibri"/>
              </a:rPr>
              <a:t>1</a:t>
            </a:r>
            <a:r>
              <a:rPr sz="2400" spc="-5" dirty="0">
                <a:latin typeface="Calibri"/>
                <a:cs typeface="Calibri"/>
              </a:rPr>
              <a:t>(n)</a:t>
            </a:r>
            <a:r>
              <a:rPr sz="2400" spc="-15" dirty="0">
                <a:latin typeface="Calibri"/>
                <a:cs typeface="Calibri"/>
              </a:rPr>
              <a:t> </a:t>
            </a:r>
            <a:r>
              <a:rPr sz="2400" dirty="0">
                <a:latin typeface="Calibri"/>
                <a:cs typeface="Calibri"/>
              </a:rPr>
              <a:t>+</a:t>
            </a:r>
            <a:r>
              <a:rPr sz="2400" spc="-15" dirty="0">
                <a:latin typeface="Calibri"/>
                <a:cs typeface="Calibri"/>
              </a:rPr>
              <a:t> </a:t>
            </a:r>
            <a:r>
              <a:rPr sz="2400" spc="-5" dirty="0">
                <a:latin typeface="Calibri"/>
                <a:cs typeface="Calibri"/>
              </a:rPr>
              <a:t>c</a:t>
            </a:r>
            <a:r>
              <a:rPr sz="2400" spc="-7" baseline="-20833" dirty="0">
                <a:latin typeface="Calibri"/>
                <a:cs typeface="Calibri"/>
              </a:rPr>
              <a:t>2</a:t>
            </a:r>
            <a:r>
              <a:rPr sz="2400" spc="-5" dirty="0">
                <a:latin typeface="Calibri"/>
                <a:cs typeface="Calibri"/>
              </a:rPr>
              <a:t>g</a:t>
            </a:r>
            <a:r>
              <a:rPr sz="2400" spc="-7" baseline="-20833" dirty="0">
                <a:latin typeface="Calibri"/>
                <a:cs typeface="Calibri"/>
              </a:rPr>
              <a:t>2</a:t>
            </a:r>
            <a:r>
              <a:rPr sz="2400" spc="-5" dirty="0">
                <a:latin typeface="Calibri"/>
                <a:cs typeface="Calibri"/>
              </a:rPr>
              <a:t>(n)</a:t>
            </a:r>
            <a:endParaRPr sz="2400">
              <a:latin typeface="Calibri"/>
              <a:cs typeface="Calibri"/>
            </a:endParaRPr>
          </a:p>
          <a:p>
            <a:pPr marL="1943100" algn="just">
              <a:lnSpc>
                <a:spcPct val="100000"/>
              </a:lnSpc>
              <a:spcBef>
                <a:spcPts val="360"/>
              </a:spcBef>
            </a:pPr>
            <a:r>
              <a:rPr sz="2400" dirty="0">
                <a:latin typeface="Calibri"/>
                <a:cs typeface="Calibri"/>
              </a:rPr>
              <a:t>≤</a:t>
            </a:r>
            <a:r>
              <a:rPr sz="2400" spc="-10" dirty="0">
                <a:latin typeface="Calibri"/>
                <a:cs typeface="Calibri"/>
              </a:rPr>
              <a:t> </a:t>
            </a:r>
            <a:r>
              <a:rPr sz="2400" dirty="0">
                <a:latin typeface="Calibri"/>
                <a:cs typeface="Calibri"/>
              </a:rPr>
              <a:t>c</a:t>
            </a:r>
            <a:r>
              <a:rPr sz="2400" baseline="-20833" dirty="0">
                <a:latin typeface="Calibri"/>
                <a:cs typeface="Calibri"/>
              </a:rPr>
              <a:t>3</a:t>
            </a:r>
            <a:r>
              <a:rPr sz="2400" spc="247" baseline="-20833" dirty="0">
                <a:latin typeface="Calibri"/>
                <a:cs typeface="Calibri"/>
              </a:rPr>
              <a:t> </a:t>
            </a:r>
            <a:r>
              <a:rPr sz="2400" spc="-5" dirty="0">
                <a:latin typeface="Calibri"/>
                <a:cs typeface="Calibri"/>
              </a:rPr>
              <a:t>g</a:t>
            </a:r>
            <a:r>
              <a:rPr sz="2400" spc="-7" baseline="-20833" dirty="0">
                <a:latin typeface="Calibri"/>
                <a:cs typeface="Calibri"/>
              </a:rPr>
              <a:t>1</a:t>
            </a:r>
            <a:r>
              <a:rPr sz="2400" spc="-5" dirty="0">
                <a:latin typeface="Calibri"/>
                <a:cs typeface="Calibri"/>
              </a:rPr>
              <a:t>(n)</a:t>
            </a:r>
            <a:r>
              <a:rPr sz="2400" spc="-15" dirty="0">
                <a:latin typeface="Calibri"/>
                <a:cs typeface="Calibri"/>
              </a:rPr>
              <a:t> </a:t>
            </a:r>
            <a:r>
              <a:rPr sz="2400" dirty="0">
                <a:latin typeface="Calibri"/>
                <a:cs typeface="Calibri"/>
              </a:rPr>
              <a:t>+</a:t>
            </a:r>
            <a:r>
              <a:rPr sz="2400" spc="-10" dirty="0">
                <a:latin typeface="Calibri"/>
                <a:cs typeface="Calibri"/>
              </a:rPr>
              <a:t> </a:t>
            </a:r>
            <a:r>
              <a:rPr sz="2400" spc="-5" dirty="0">
                <a:latin typeface="Calibri"/>
                <a:cs typeface="Calibri"/>
              </a:rPr>
              <a:t>c</a:t>
            </a:r>
            <a:r>
              <a:rPr sz="2400" spc="-7" baseline="-20833" dirty="0">
                <a:latin typeface="Calibri"/>
                <a:cs typeface="Calibri"/>
              </a:rPr>
              <a:t>3</a:t>
            </a:r>
            <a:r>
              <a:rPr sz="2400" spc="-5" dirty="0">
                <a:latin typeface="Calibri"/>
                <a:cs typeface="Calibri"/>
              </a:rPr>
              <a:t>g</a:t>
            </a:r>
            <a:r>
              <a:rPr sz="2400" spc="-7" baseline="-20833" dirty="0">
                <a:latin typeface="Calibri"/>
                <a:cs typeface="Calibri"/>
              </a:rPr>
              <a:t>2</a:t>
            </a:r>
            <a:r>
              <a:rPr sz="2400" spc="-5" dirty="0">
                <a:latin typeface="Calibri"/>
                <a:cs typeface="Calibri"/>
              </a:rPr>
              <a:t>(n)</a:t>
            </a:r>
            <a:r>
              <a:rPr sz="2400" spc="-15" dirty="0">
                <a:latin typeface="Calibri"/>
                <a:cs typeface="Calibri"/>
              </a:rPr>
              <a:t> </a:t>
            </a:r>
            <a:r>
              <a:rPr sz="2400" dirty="0">
                <a:latin typeface="Calibri"/>
                <a:cs typeface="Calibri"/>
              </a:rPr>
              <a:t>=</a:t>
            </a:r>
            <a:r>
              <a:rPr sz="2400" spc="-10" dirty="0">
                <a:latin typeface="Calibri"/>
                <a:cs typeface="Calibri"/>
              </a:rPr>
              <a:t> </a:t>
            </a:r>
            <a:r>
              <a:rPr sz="2400" spc="-5" dirty="0">
                <a:latin typeface="Calibri"/>
                <a:cs typeface="Calibri"/>
              </a:rPr>
              <a:t>c</a:t>
            </a:r>
            <a:r>
              <a:rPr sz="2400" spc="-7" baseline="-20833" dirty="0">
                <a:latin typeface="Calibri"/>
                <a:cs typeface="Calibri"/>
              </a:rPr>
              <a:t>3</a:t>
            </a:r>
            <a:r>
              <a:rPr sz="2400" spc="-5" dirty="0">
                <a:latin typeface="Calibri"/>
                <a:cs typeface="Calibri"/>
              </a:rPr>
              <a:t>[g</a:t>
            </a:r>
            <a:r>
              <a:rPr sz="2400" spc="-7" baseline="-20833" dirty="0">
                <a:latin typeface="Calibri"/>
                <a:cs typeface="Calibri"/>
              </a:rPr>
              <a:t>1</a:t>
            </a:r>
            <a:r>
              <a:rPr sz="2400" spc="-5" dirty="0">
                <a:latin typeface="Calibri"/>
                <a:cs typeface="Calibri"/>
              </a:rPr>
              <a:t>(n)</a:t>
            </a:r>
            <a:r>
              <a:rPr sz="2400" dirty="0">
                <a:latin typeface="Calibri"/>
                <a:cs typeface="Calibri"/>
              </a:rPr>
              <a:t> +</a:t>
            </a:r>
            <a:r>
              <a:rPr sz="2400" spc="-10" dirty="0">
                <a:latin typeface="Calibri"/>
                <a:cs typeface="Calibri"/>
              </a:rPr>
              <a:t> </a:t>
            </a:r>
            <a:r>
              <a:rPr sz="2400" spc="-5" dirty="0">
                <a:latin typeface="Calibri"/>
                <a:cs typeface="Calibri"/>
              </a:rPr>
              <a:t>g</a:t>
            </a:r>
            <a:r>
              <a:rPr sz="2400" spc="-7" baseline="-20833" dirty="0">
                <a:latin typeface="Calibri"/>
                <a:cs typeface="Calibri"/>
              </a:rPr>
              <a:t>2</a:t>
            </a:r>
            <a:r>
              <a:rPr sz="2400" spc="-5" dirty="0">
                <a:latin typeface="Calibri"/>
                <a:cs typeface="Calibri"/>
              </a:rPr>
              <a:t>(n)]</a:t>
            </a:r>
            <a:endParaRPr sz="2400">
              <a:latin typeface="Calibri"/>
              <a:cs typeface="Calibri"/>
            </a:endParaRPr>
          </a:p>
          <a:p>
            <a:pPr marL="1943100" algn="just">
              <a:lnSpc>
                <a:spcPct val="100000"/>
              </a:lnSpc>
              <a:spcBef>
                <a:spcPts val="575"/>
              </a:spcBef>
            </a:pPr>
            <a:r>
              <a:rPr sz="2400" dirty="0">
                <a:latin typeface="Calibri"/>
                <a:cs typeface="Calibri"/>
              </a:rPr>
              <a:t>≤</a:t>
            </a:r>
            <a:r>
              <a:rPr sz="2400" spc="-20" dirty="0">
                <a:latin typeface="Calibri"/>
                <a:cs typeface="Calibri"/>
              </a:rPr>
              <a:t> </a:t>
            </a:r>
            <a:r>
              <a:rPr sz="2400" spc="-5" dirty="0">
                <a:latin typeface="Calibri"/>
                <a:cs typeface="Calibri"/>
              </a:rPr>
              <a:t>c</a:t>
            </a:r>
            <a:r>
              <a:rPr sz="2400" spc="-7" baseline="-20833" dirty="0">
                <a:latin typeface="Calibri"/>
                <a:cs typeface="Calibri"/>
              </a:rPr>
              <a:t>3</a:t>
            </a:r>
            <a:r>
              <a:rPr sz="2400" spc="-5" dirty="0">
                <a:latin typeface="Calibri"/>
                <a:cs typeface="Calibri"/>
              </a:rPr>
              <a:t>2</a:t>
            </a:r>
            <a:r>
              <a:rPr sz="2400" spc="-25" dirty="0">
                <a:latin typeface="Calibri"/>
                <a:cs typeface="Calibri"/>
              </a:rPr>
              <a:t> </a:t>
            </a:r>
            <a:r>
              <a:rPr sz="2400" spc="-5" dirty="0">
                <a:latin typeface="Calibri"/>
                <a:cs typeface="Calibri"/>
              </a:rPr>
              <a:t>max{g</a:t>
            </a:r>
            <a:r>
              <a:rPr sz="2400" spc="-7" baseline="-20833" dirty="0">
                <a:latin typeface="Calibri"/>
                <a:cs typeface="Calibri"/>
              </a:rPr>
              <a:t>1</a:t>
            </a:r>
            <a:r>
              <a:rPr sz="2400" spc="-5" dirty="0">
                <a:latin typeface="Calibri"/>
                <a:cs typeface="Calibri"/>
              </a:rPr>
              <a:t>(n),</a:t>
            </a:r>
            <a:r>
              <a:rPr sz="2400" spc="-55" dirty="0">
                <a:latin typeface="Calibri"/>
                <a:cs typeface="Calibri"/>
              </a:rPr>
              <a:t> </a:t>
            </a:r>
            <a:r>
              <a:rPr sz="2400" spc="-5" dirty="0">
                <a:latin typeface="Calibri"/>
                <a:cs typeface="Calibri"/>
              </a:rPr>
              <a:t>g</a:t>
            </a:r>
            <a:r>
              <a:rPr sz="2400" spc="-7" baseline="-20833" dirty="0">
                <a:latin typeface="Calibri"/>
                <a:cs typeface="Calibri"/>
              </a:rPr>
              <a:t>2</a:t>
            </a:r>
            <a:r>
              <a:rPr sz="2400" spc="-5" dirty="0">
                <a:latin typeface="Calibri"/>
                <a:cs typeface="Calibri"/>
              </a:rPr>
              <a:t>(n)}.</a:t>
            </a:r>
            <a:endParaRPr sz="2400">
              <a:latin typeface="Calibri"/>
              <a:cs typeface="Calibri"/>
            </a:endParaRPr>
          </a:p>
          <a:p>
            <a:pPr marL="457200" marR="829944" indent="-342900" algn="just">
              <a:lnSpc>
                <a:spcPct val="99000"/>
              </a:lnSpc>
              <a:spcBef>
                <a:spcPts val="630"/>
              </a:spcBef>
            </a:pPr>
            <a:r>
              <a:rPr sz="2400" spc="-5" dirty="0">
                <a:latin typeface="Calibri"/>
                <a:cs typeface="Calibri"/>
              </a:rPr>
              <a:t>Hence, t</a:t>
            </a:r>
            <a:r>
              <a:rPr sz="2400" spc="-7" baseline="-20833" dirty="0">
                <a:latin typeface="Calibri"/>
                <a:cs typeface="Calibri"/>
              </a:rPr>
              <a:t>1</a:t>
            </a:r>
            <a:r>
              <a:rPr sz="2400" spc="-5" dirty="0">
                <a:latin typeface="Calibri"/>
                <a:cs typeface="Calibri"/>
              </a:rPr>
              <a:t>(n) </a:t>
            </a:r>
            <a:r>
              <a:rPr sz="2400" dirty="0">
                <a:latin typeface="Calibri"/>
                <a:cs typeface="Calibri"/>
              </a:rPr>
              <a:t>+ </a:t>
            </a:r>
            <a:r>
              <a:rPr sz="2400" spc="-5" dirty="0">
                <a:latin typeface="Calibri"/>
                <a:cs typeface="Calibri"/>
              </a:rPr>
              <a:t>t</a:t>
            </a:r>
            <a:r>
              <a:rPr sz="2400" spc="-7" baseline="-20833" dirty="0">
                <a:latin typeface="Calibri"/>
                <a:cs typeface="Calibri"/>
              </a:rPr>
              <a:t>2</a:t>
            </a:r>
            <a:r>
              <a:rPr sz="2400" spc="-5" dirty="0">
                <a:latin typeface="Calibri"/>
                <a:cs typeface="Calibri"/>
              </a:rPr>
              <a:t>(n) </a:t>
            </a:r>
            <a:r>
              <a:rPr sz="2400" dirty="0">
                <a:latin typeface="Cambria Math"/>
                <a:cs typeface="Cambria Math"/>
              </a:rPr>
              <a:t>∈ </a:t>
            </a:r>
            <a:r>
              <a:rPr sz="2400" spc="-5" dirty="0">
                <a:latin typeface="Calibri"/>
                <a:cs typeface="Calibri"/>
              </a:rPr>
              <a:t>O(max{g</a:t>
            </a:r>
            <a:r>
              <a:rPr sz="2400" spc="-7" baseline="-20833" dirty="0">
                <a:latin typeface="Calibri"/>
                <a:cs typeface="Calibri"/>
              </a:rPr>
              <a:t>1</a:t>
            </a:r>
            <a:r>
              <a:rPr sz="2400" spc="-5" dirty="0">
                <a:latin typeface="Calibri"/>
                <a:cs typeface="Calibri"/>
              </a:rPr>
              <a:t>(n), g</a:t>
            </a:r>
            <a:r>
              <a:rPr sz="2400" spc="-7" baseline="-20833" dirty="0">
                <a:latin typeface="Calibri"/>
                <a:cs typeface="Calibri"/>
              </a:rPr>
              <a:t>2</a:t>
            </a:r>
            <a:r>
              <a:rPr sz="2400" spc="-5" dirty="0">
                <a:latin typeface="Calibri"/>
                <a:cs typeface="Calibri"/>
              </a:rPr>
              <a:t>(n)}), </a:t>
            </a:r>
            <a:r>
              <a:rPr sz="2400" dirty="0">
                <a:latin typeface="Calibri"/>
                <a:cs typeface="Calibri"/>
              </a:rPr>
              <a:t>with the </a:t>
            </a:r>
            <a:r>
              <a:rPr sz="2400" spc="-15" dirty="0">
                <a:latin typeface="Calibri"/>
                <a:cs typeface="Calibri"/>
              </a:rPr>
              <a:t>constants </a:t>
            </a:r>
            <a:r>
              <a:rPr sz="2400" dirty="0">
                <a:latin typeface="Calibri"/>
                <a:cs typeface="Calibri"/>
              </a:rPr>
              <a:t>c </a:t>
            </a:r>
            <a:r>
              <a:rPr sz="2400" spc="-530" dirty="0">
                <a:latin typeface="Calibri"/>
                <a:cs typeface="Calibri"/>
              </a:rPr>
              <a:t> </a:t>
            </a:r>
            <a:r>
              <a:rPr sz="2400" dirty="0">
                <a:latin typeface="Calibri"/>
                <a:cs typeface="Calibri"/>
              </a:rPr>
              <a:t>and </a:t>
            </a:r>
            <a:r>
              <a:rPr sz="2400" spc="-5" dirty="0">
                <a:latin typeface="Calibri"/>
                <a:cs typeface="Calibri"/>
              </a:rPr>
              <a:t>n</a:t>
            </a:r>
            <a:r>
              <a:rPr sz="2400" spc="-7" baseline="-20833" dirty="0">
                <a:latin typeface="Calibri"/>
                <a:cs typeface="Calibri"/>
              </a:rPr>
              <a:t>0 </a:t>
            </a:r>
            <a:r>
              <a:rPr sz="2400" spc="-10" dirty="0">
                <a:latin typeface="Calibri"/>
                <a:cs typeface="Calibri"/>
              </a:rPr>
              <a:t>required by </a:t>
            </a:r>
            <a:r>
              <a:rPr sz="2400" dirty="0">
                <a:latin typeface="Calibri"/>
                <a:cs typeface="Calibri"/>
              </a:rPr>
              <a:t>the O </a:t>
            </a:r>
            <a:r>
              <a:rPr sz="2400" spc="-10" dirty="0">
                <a:latin typeface="Calibri"/>
                <a:cs typeface="Calibri"/>
              </a:rPr>
              <a:t>definition </a:t>
            </a:r>
            <a:r>
              <a:rPr sz="2400" spc="-5" dirty="0">
                <a:latin typeface="Calibri"/>
                <a:cs typeface="Calibri"/>
              </a:rPr>
              <a:t>being </a:t>
            </a:r>
            <a:r>
              <a:rPr sz="2400" dirty="0">
                <a:latin typeface="Calibri"/>
                <a:cs typeface="Calibri"/>
              </a:rPr>
              <a:t>2c</a:t>
            </a:r>
            <a:r>
              <a:rPr sz="2400" baseline="-20833" dirty="0">
                <a:latin typeface="Calibri"/>
                <a:cs typeface="Calibri"/>
              </a:rPr>
              <a:t>3 </a:t>
            </a:r>
            <a:r>
              <a:rPr sz="2400" dirty="0">
                <a:latin typeface="Calibri"/>
                <a:cs typeface="Calibri"/>
              </a:rPr>
              <a:t>= 2 </a:t>
            </a:r>
            <a:r>
              <a:rPr sz="2400" spc="-5" dirty="0">
                <a:latin typeface="Calibri"/>
                <a:cs typeface="Calibri"/>
              </a:rPr>
              <a:t>max{c</a:t>
            </a:r>
            <a:r>
              <a:rPr sz="2400" spc="-7" baseline="-20833" dirty="0">
                <a:latin typeface="Calibri"/>
                <a:cs typeface="Calibri"/>
              </a:rPr>
              <a:t>1</a:t>
            </a:r>
            <a:r>
              <a:rPr sz="2400" spc="-5" dirty="0">
                <a:latin typeface="Calibri"/>
                <a:cs typeface="Calibri"/>
              </a:rPr>
              <a:t>, c</a:t>
            </a:r>
            <a:r>
              <a:rPr sz="2400" spc="-7" baseline="-20833" dirty="0">
                <a:latin typeface="Calibri"/>
                <a:cs typeface="Calibri"/>
              </a:rPr>
              <a:t>2</a:t>
            </a:r>
            <a:r>
              <a:rPr sz="2400" spc="-5" dirty="0">
                <a:latin typeface="Calibri"/>
                <a:cs typeface="Calibri"/>
              </a:rPr>
              <a:t>} </a:t>
            </a:r>
            <a:r>
              <a:rPr sz="2400" spc="-530" dirty="0">
                <a:latin typeface="Calibri"/>
                <a:cs typeface="Calibri"/>
              </a:rPr>
              <a:t> </a:t>
            </a:r>
            <a:r>
              <a:rPr sz="2400" dirty="0">
                <a:latin typeface="Calibri"/>
                <a:cs typeface="Calibri"/>
              </a:rPr>
              <a:t>and</a:t>
            </a:r>
            <a:r>
              <a:rPr sz="2400" spc="-10" dirty="0">
                <a:latin typeface="Calibri"/>
                <a:cs typeface="Calibri"/>
              </a:rPr>
              <a:t> </a:t>
            </a:r>
            <a:r>
              <a:rPr sz="2400" spc="-5" dirty="0">
                <a:latin typeface="Calibri"/>
                <a:cs typeface="Calibri"/>
              </a:rPr>
              <a:t>max{n</a:t>
            </a:r>
            <a:r>
              <a:rPr sz="2400" spc="-7" baseline="-20833" dirty="0">
                <a:latin typeface="Calibri"/>
                <a:cs typeface="Calibri"/>
              </a:rPr>
              <a:t>1</a:t>
            </a:r>
            <a:r>
              <a:rPr sz="2400" spc="-5" dirty="0">
                <a:latin typeface="Calibri"/>
                <a:cs typeface="Calibri"/>
              </a:rPr>
              <a:t>,</a:t>
            </a:r>
            <a:r>
              <a:rPr sz="2400" spc="-15" dirty="0">
                <a:latin typeface="Calibri"/>
                <a:cs typeface="Calibri"/>
              </a:rPr>
              <a:t> </a:t>
            </a:r>
            <a:r>
              <a:rPr sz="2400" spc="-5" dirty="0">
                <a:latin typeface="Calibri"/>
                <a:cs typeface="Calibri"/>
              </a:rPr>
              <a:t>n</a:t>
            </a:r>
            <a:r>
              <a:rPr sz="2400" spc="-7" baseline="-20833" dirty="0">
                <a:latin typeface="Calibri"/>
                <a:cs typeface="Calibri"/>
              </a:rPr>
              <a:t>2</a:t>
            </a:r>
            <a:r>
              <a:rPr sz="2400" spc="-5" dirty="0">
                <a:latin typeface="Calibri"/>
                <a:cs typeface="Calibri"/>
              </a:rPr>
              <a:t>}, respectively</a:t>
            </a:r>
            <a:r>
              <a:rPr sz="3200" spc="-5" dirty="0">
                <a:latin typeface="Calibri"/>
                <a:cs typeface="Calibri"/>
              </a:rPr>
              <a:t>.</a:t>
            </a:r>
            <a:endParaRPr sz="3200">
              <a:latin typeface="Calibri"/>
              <a:cs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60194" y="1034237"/>
            <a:ext cx="661035" cy="391795"/>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000099"/>
                </a:solidFill>
                <a:latin typeface="Calibri"/>
                <a:cs typeface="Calibri"/>
              </a:rPr>
              <a:t>Class</a:t>
            </a:r>
            <a:endParaRPr sz="2400">
              <a:latin typeface="Calibri"/>
              <a:cs typeface="Calibri"/>
            </a:endParaRPr>
          </a:p>
        </p:txBody>
      </p:sp>
      <p:sp>
        <p:nvSpPr>
          <p:cNvPr id="3" name="object 3"/>
          <p:cNvSpPr txBox="1"/>
          <p:nvPr/>
        </p:nvSpPr>
        <p:spPr>
          <a:xfrm>
            <a:off x="3247389" y="1034237"/>
            <a:ext cx="4753610" cy="391795"/>
          </a:xfrm>
          <a:prstGeom prst="rect">
            <a:avLst/>
          </a:prstGeom>
        </p:spPr>
        <p:txBody>
          <a:bodyPr vert="horz" wrap="square" lIns="0" tIns="12700" rIns="0" bIns="0" rtlCol="0">
            <a:spAutoFit/>
          </a:bodyPr>
          <a:lstStyle/>
          <a:p>
            <a:pPr marL="12700">
              <a:lnSpc>
                <a:spcPct val="100000"/>
              </a:lnSpc>
              <a:spcBef>
                <a:spcPts val="100"/>
              </a:spcBef>
              <a:tabLst>
                <a:tab pos="3397885" algn="l"/>
              </a:tabLst>
            </a:pPr>
            <a:r>
              <a:rPr sz="2400" b="1" i="1" spc="-5" dirty="0">
                <a:solidFill>
                  <a:srgbClr val="000099"/>
                </a:solidFill>
                <a:latin typeface="Calibri"/>
                <a:cs typeface="Calibri"/>
              </a:rPr>
              <a:t>Nam</a:t>
            </a:r>
            <a:r>
              <a:rPr sz="2400" b="1" i="1" dirty="0">
                <a:solidFill>
                  <a:srgbClr val="000099"/>
                </a:solidFill>
                <a:latin typeface="Calibri"/>
                <a:cs typeface="Calibri"/>
              </a:rPr>
              <a:t>e	Comm</a:t>
            </a:r>
            <a:r>
              <a:rPr sz="2400" b="1" i="1" spc="-10" dirty="0">
                <a:solidFill>
                  <a:srgbClr val="000099"/>
                </a:solidFill>
                <a:latin typeface="Calibri"/>
                <a:cs typeface="Calibri"/>
              </a:rPr>
              <a:t>e</a:t>
            </a:r>
            <a:r>
              <a:rPr sz="2400" b="1" i="1" spc="-35" dirty="0">
                <a:solidFill>
                  <a:srgbClr val="000099"/>
                </a:solidFill>
                <a:latin typeface="Calibri"/>
                <a:cs typeface="Calibri"/>
              </a:rPr>
              <a:t>n</a:t>
            </a:r>
            <a:r>
              <a:rPr sz="2400" b="1" i="1" dirty="0">
                <a:solidFill>
                  <a:srgbClr val="000099"/>
                </a:solidFill>
                <a:latin typeface="Calibri"/>
                <a:cs typeface="Calibri"/>
              </a:rPr>
              <a:t>ts</a:t>
            </a:r>
            <a:endParaRPr sz="2400">
              <a:latin typeface="Calibri"/>
              <a:cs typeface="Calibri"/>
            </a:endParaRPr>
          </a:p>
        </p:txBody>
      </p:sp>
      <p:pic>
        <p:nvPicPr>
          <p:cNvPr id="4" name="object 4"/>
          <p:cNvPicPr/>
          <p:nvPr/>
        </p:nvPicPr>
        <p:blipFill>
          <a:blip r:embed="rId2" cstate="print"/>
          <a:stretch>
            <a:fillRect/>
          </a:stretch>
        </p:blipFill>
        <p:spPr>
          <a:xfrm>
            <a:off x="1981199" y="1752433"/>
            <a:ext cx="8661018" cy="4724566"/>
          </a:xfrm>
          <a:prstGeom prst="rect">
            <a:avLst/>
          </a:prstGeom>
        </p:spPr>
      </p:pic>
      <p:sp>
        <p:nvSpPr>
          <p:cNvPr id="5" name="object 5"/>
          <p:cNvSpPr txBox="1">
            <a:spLocks noGrp="1"/>
          </p:cNvSpPr>
          <p:nvPr>
            <p:ph type="title"/>
          </p:nvPr>
        </p:nvSpPr>
        <p:spPr>
          <a:xfrm>
            <a:off x="3521202" y="72339"/>
            <a:ext cx="5149215" cy="697230"/>
          </a:xfrm>
          <a:prstGeom prst="rect">
            <a:avLst/>
          </a:prstGeom>
        </p:spPr>
        <p:txBody>
          <a:bodyPr vert="horz" wrap="square" lIns="0" tIns="13335" rIns="0" bIns="0" rtlCol="0">
            <a:spAutoFit/>
          </a:bodyPr>
          <a:lstStyle/>
          <a:p>
            <a:pPr marL="12700">
              <a:lnSpc>
                <a:spcPct val="100000"/>
              </a:lnSpc>
              <a:spcBef>
                <a:spcPts val="105"/>
              </a:spcBef>
            </a:pPr>
            <a:r>
              <a:rPr sz="4400" dirty="0">
                <a:solidFill>
                  <a:srgbClr val="000000"/>
                </a:solidFill>
              </a:rPr>
              <a:t>Basic</a:t>
            </a:r>
            <a:r>
              <a:rPr sz="4400" spc="-30" dirty="0">
                <a:solidFill>
                  <a:srgbClr val="000000"/>
                </a:solidFill>
              </a:rPr>
              <a:t> </a:t>
            </a:r>
            <a:r>
              <a:rPr sz="4400" spc="-20" dirty="0">
                <a:solidFill>
                  <a:srgbClr val="000000"/>
                </a:solidFill>
              </a:rPr>
              <a:t>Efficiency</a:t>
            </a:r>
            <a:r>
              <a:rPr sz="4400" spc="-45" dirty="0">
                <a:solidFill>
                  <a:srgbClr val="000000"/>
                </a:solidFill>
              </a:rPr>
              <a:t> </a:t>
            </a:r>
            <a:r>
              <a:rPr sz="4400" dirty="0">
                <a:solidFill>
                  <a:srgbClr val="000000"/>
                </a:solidFill>
              </a:rPr>
              <a:t>classes</a:t>
            </a:r>
            <a:endParaRPr sz="4400"/>
          </a:p>
        </p:txBody>
      </p:sp>
      <p:sp>
        <p:nvSpPr>
          <p:cNvPr id="6" name="object 6"/>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56</a:t>
            </a:fld>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6794" y="234441"/>
            <a:ext cx="660400" cy="391160"/>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000099"/>
                </a:solidFill>
                <a:latin typeface="Calibri"/>
                <a:cs typeface="Calibri"/>
              </a:rPr>
              <a:t>Class</a:t>
            </a:r>
            <a:endParaRPr sz="2400">
              <a:latin typeface="Calibri"/>
              <a:cs typeface="Calibri"/>
            </a:endParaRPr>
          </a:p>
        </p:txBody>
      </p:sp>
      <p:sp>
        <p:nvSpPr>
          <p:cNvPr id="3" name="object 3"/>
          <p:cNvSpPr txBox="1"/>
          <p:nvPr/>
        </p:nvSpPr>
        <p:spPr>
          <a:xfrm>
            <a:off x="2713989" y="234441"/>
            <a:ext cx="781050" cy="391160"/>
          </a:xfrm>
          <a:prstGeom prst="rect">
            <a:avLst/>
          </a:prstGeom>
        </p:spPr>
        <p:txBody>
          <a:bodyPr vert="horz" wrap="square" lIns="0" tIns="12700" rIns="0" bIns="0" rtlCol="0">
            <a:spAutoFit/>
          </a:bodyPr>
          <a:lstStyle/>
          <a:p>
            <a:pPr marL="12700">
              <a:lnSpc>
                <a:spcPct val="100000"/>
              </a:lnSpc>
              <a:spcBef>
                <a:spcPts val="100"/>
              </a:spcBef>
            </a:pPr>
            <a:r>
              <a:rPr sz="2400" b="1" i="1" spc="-5" dirty="0">
                <a:solidFill>
                  <a:srgbClr val="000099"/>
                </a:solidFill>
                <a:latin typeface="Calibri"/>
                <a:cs typeface="Calibri"/>
              </a:rPr>
              <a:t>Name</a:t>
            </a:r>
            <a:endParaRPr sz="2400">
              <a:latin typeface="Calibri"/>
              <a:cs typeface="Calibri"/>
            </a:endParaRPr>
          </a:p>
        </p:txBody>
      </p:sp>
      <p:sp>
        <p:nvSpPr>
          <p:cNvPr id="4" name="object 4"/>
          <p:cNvSpPr txBox="1">
            <a:spLocks noGrp="1"/>
          </p:cNvSpPr>
          <p:nvPr>
            <p:ph type="title"/>
          </p:nvPr>
        </p:nvSpPr>
        <p:spPr>
          <a:xfrm>
            <a:off x="6099428" y="234441"/>
            <a:ext cx="1367790" cy="391160"/>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000099"/>
                </a:solidFill>
                <a:latin typeface="Calibri"/>
                <a:cs typeface="Calibri"/>
              </a:rPr>
              <a:t>Comme</a:t>
            </a:r>
            <a:r>
              <a:rPr sz="2400" b="1" i="1" spc="-30" dirty="0">
                <a:solidFill>
                  <a:srgbClr val="000099"/>
                </a:solidFill>
                <a:latin typeface="Calibri"/>
                <a:cs typeface="Calibri"/>
              </a:rPr>
              <a:t>n</a:t>
            </a:r>
            <a:r>
              <a:rPr sz="2400" b="1" i="1" dirty="0">
                <a:solidFill>
                  <a:srgbClr val="000099"/>
                </a:solidFill>
                <a:latin typeface="Calibri"/>
                <a:cs typeface="Calibri"/>
              </a:rPr>
              <a:t>ts</a:t>
            </a:r>
            <a:endParaRPr sz="2400">
              <a:latin typeface="Calibri"/>
              <a:cs typeface="Calibri"/>
            </a:endParaRPr>
          </a:p>
        </p:txBody>
      </p:sp>
      <p:pic>
        <p:nvPicPr>
          <p:cNvPr id="5" name="object 5"/>
          <p:cNvPicPr/>
          <p:nvPr/>
        </p:nvPicPr>
        <p:blipFill>
          <a:blip r:embed="rId2" cstate="print"/>
          <a:stretch>
            <a:fillRect/>
          </a:stretch>
        </p:blipFill>
        <p:spPr>
          <a:xfrm>
            <a:off x="1752599" y="1219358"/>
            <a:ext cx="8888939" cy="4657186"/>
          </a:xfrm>
          <a:prstGeom prst="rect">
            <a:avLst/>
          </a:prstGeom>
        </p:spPr>
      </p:pic>
      <p:sp>
        <p:nvSpPr>
          <p:cNvPr id="6" name="object 6"/>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57</a:t>
            </a:fld>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2178" y="730420"/>
            <a:ext cx="10902460" cy="1367041"/>
          </a:xfrm>
          <a:prstGeom prst="rect">
            <a:avLst/>
          </a:prstGeom>
        </p:spPr>
        <p:txBody>
          <a:bodyPr vert="horz" wrap="square" lIns="0" tIns="12700" rIns="0" bIns="0" rtlCol="0">
            <a:spAutoFit/>
          </a:bodyPr>
          <a:lstStyle/>
          <a:p>
            <a:pPr marL="12700" marR="5080">
              <a:lnSpc>
                <a:spcPct val="100000"/>
              </a:lnSpc>
              <a:spcBef>
                <a:spcPts val="100"/>
              </a:spcBef>
            </a:pPr>
            <a:r>
              <a:rPr dirty="0">
                <a:solidFill>
                  <a:srgbClr val="000099"/>
                </a:solidFill>
              </a:rPr>
              <a:t>Quiz: Which kind </a:t>
            </a:r>
            <a:r>
              <a:rPr spc="-5" dirty="0">
                <a:solidFill>
                  <a:srgbClr val="000099"/>
                </a:solidFill>
              </a:rPr>
              <a:t>of </a:t>
            </a:r>
            <a:r>
              <a:rPr spc="-10" dirty="0">
                <a:solidFill>
                  <a:srgbClr val="000099"/>
                </a:solidFill>
              </a:rPr>
              <a:t>growth </a:t>
            </a:r>
            <a:r>
              <a:rPr spc="-15" dirty="0">
                <a:solidFill>
                  <a:srgbClr val="000099"/>
                </a:solidFill>
              </a:rPr>
              <a:t>best </a:t>
            </a:r>
            <a:r>
              <a:rPr spc="-10" dirty="0">
                <a:solidFill>
                  <a:srgbClr val="000099"/>
                </a:solidFill>
              </a:rPr>
              <a:t> </a:t>
            </a:r>
            <a:r>
              <a:rPr spc="-15" dirty="0">
                <a:solidFill>
                  <a:srgbClr val="000099"/>
                </a:solidFill>
              </a:rPr>
              <a:t>characterizes</a:t>
            </a:r>
            <a:r>
              <a:rPr spc="-25" dirty="0">
                <a:solidFill>
                  <a:srgbClr val="000099"/>
                </a:solidFill>
              </a:rPr>
              <a:t> </a:t>
            </a:r>
            <a:r>
              <a:rPr dirty="0">
                <a:solidFill>
                  <a:srgbClr val="000099"/>
                </a:solidFill>
              </a:rPr>
              <a:t>each</a:t>
            </a:r>
            <a:r>
              <a:rPr spc="-5" dirty="0">
                <a:solidFill>
                  <a:srgbClr val="000099"/>
                </a:solidFill>
              </a:rPr>
              <a:t> of</a:t>
            </a:r>
            <a:r>
              <a:rPr spc="-10" dirty="0">
                <a:solidFill>
                  <a:srgbClr val="000099"/>
                </a:solidFill>
              </a:rPr>
              <a:t> </a:t>
            </a:r>
            <a:r>
              <a:rPr dirty="0">
                <a:solidFill>
                  <a:srgbClr val="000099"/>
                </a:solidFill>
              </a:rPr>
              <a:t>these</a:t>
            </a:r>
            <a:r>
              <a:rPr spc="-20" dirty="0">
                <a:solidFill>
                  <a:srgbClr val="000099"/>
                </a:solidFill>
              </a:rPr>
              <a:t> </a:t>
            </a:r>
            <a:r>
              <a:rPr spc="-5" dirty="0">
                <a:solidFill>
                  <a:srgbClr val="000099"/>
                </a:solidFill>
              </a:rPr>
              <a:t>functions?</a:t>
            </a:r>
          </a:p>
        </p:txBody>
      </p:sp>
      <p:pic>
        <p:nvPicPr>
          <p:cNvPr id="3" name="object 3"/>
          <p:cNvPicPr/>
          <p:nvPr/>
        </p:nvPicPr>
        <p:blipFill>
          <a:blip r:embed="rId2" cstate="print"/>
          <a:stretch>
            <a:fillRect/>
          </a:stretch>
        </p:blipFill>
        <p:spPr>
          <a:xfrm>
            <a:off x="3707892" y="2716822"/>
            <a:ext cx="6420846" cy="4034751"/>
          </a:xfrm>
          <a:prstGeom prst="rect">
            <a:avLst/>
          </a:prstGeom>
        </p:spPr>
      </p:pic>
      <p:pic>
        <p:nvPicPr>
          <p:cNvPr id="4" name="object 4"/>
          <p:cNvPicPr/>
          <p:nvPr/>
        </p:nvPicPr>
        <p:blipFill>
          <a:blip r:embed="rId3" cstate="print"/>
          <a:stretch>
            <a:fillRect/>
          </a:stretch>
        </p:blipFill>
        <p:spPr>
          <a:xfrm>
            <a:off x="1524050" y="55448"/>
            <a:ext cx="1039520" cy="962075"/>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58</a:t>
            </a:fld>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0594" y="247345"/>
            <a:ext cx="9623425" cy="574675"/>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99"/>
                </a:solidFill>
              </a:rPr>
              <a:t>Mathematical</a:t>
            </a:r>
            <a:r>
              <a:rPr sz="3600" spc="-45" dirty="0">
                <a:solidFill>
                  <a:srgbClr val="000099"/>
                </a:solidFill>
              </a:rPr>
              <a:t> </a:t>
            </a:r>
            <a:r>
              <a:rPr sz="3600" spc="-5" dirty="0">
                <a:solidFill>
                  <a:srgbClr val="000099"/>
                </a:solidFill>
              </a:rPr>
              <a:t>Analysis</a:t>
            </a:r>
            <a:r>
              <a:rPr sz="3600" spc="-25" dirty="0">
                <a:solidFill>
                  <a:srgbClr val="000099"/>
                </a:solidFill>
              </a:rPr>
              <a:t> </a:t>
            </a:r>
            <a:r>
              <a:rPr sz="3600" spc="-5" dirty="0">
                <a:solidFill>
                  <a:srgbClr val="000099"/>
                </a:solidFill>
              </a:rPr>
              <a:t>of</a:t>
            </a:r>
            <a:r>
              <a:rPr sz="3600" spc="5" dirty="0">
                <a:solidFill>
                  <a:srgbClr val="000099"/>
                </a:solidFill>
              </a:rPr>
              <a:t> </a:t>
            </a:r>
            <a:r>
              <a:rPr sz="3600" b="1" spc="-10" dirty="0">
                <a:solidFill>
                  <a:srgbClr val="000099"/>
                </a:solidFill>
                <a:latin typeface="Calibri"/>
                <a:cs typeface="Calibri"/>
              </a:rPr>
              <a:t>Non-recursive</a:t>
            </a:r>
            <a:r>
              <a:rPr sz="3600" b="1" spc="-30" dirty="0">
                <a:solidFill>
                  <a:srgbClr val="000099"/>
                </a:solidFill>
                <a:latin typeface="Calibri"/>
                <a:cs typeface="Calibri"/>
              </a:rPr>
              <a:t> </a:t>
            </a:r>
            <a:r>
              <a:rPr sz="3600" b="1" spc="-5" dirty="0">
                <a:solidFill>
                  <a:srgbClr val="000099"/>
                </a:solidFill>
                <a:latin typeface="Calibri"/>
                <a:cs typeface="Calibri"/>
              </a:rPr>
              <a:t>Algorithms</a:t>
            </a:r>
            <a:endParaRPr sz="3600">
              <a:latin typeface="Calibri"/>
              <a:cs typeface="Calibri"/>
            </a:endParaRPr>
          </a:p>
        </p:txBody>
      </p:sp>
      <p:sp>
        <p:nvSpPr>
          <p:cNvPr id="3" name="object 3"/>
          <p:cNvSpPr txBox="1"/>
          <p:nvPr/>
        </p:nvSpPr>
        <p:spPr>
          <a:xfrm>
            <a:off x="1450594" y="1144038"/>
            <a:ext cx="10462260" cy="5232400"/>
          </a:xfrm>
          <a:prstGeom prst="rect">
            <a:avLst/>
          </a:prstGeom>
        </p:spPr>
        <p:txBody>
          <a:bodyPr vert="horz" wrap="square" lIns="0" tIns="97790" rIns="0" bIns="0" rtlCol="0">
            <a:spAutoFit/>
          </a:bodyPr>
          <a:lstStyle/>
          <a:p>
            <a:pPr marL="527685" indent="-515620">
              <a:lnSpc>
                <a:spcPct val="100000"/>
              </a:lnSpc>
              <a:spcBef>
                <a:spcPts val="770"/>
              </a:spcBef>
              <a:buAutoNum type="arabicPeriod"/>
              <a:tabLst>
                <a:tab pos="527685" algn="l"/>
                <a:tab pos="528320" algn="l"/>
              </a:tabLst>
            </a:pPr>
            <a:r>
              <a:rPr sz="2800" spc="-10" dirty="0">
                <a:latin typeface="Calibri"/>
                <a:cs typeface="Calibri"/>
              </a:rPr>
              <a:t>Decide</a:t>
            </a:r>
            <a:r>
              <a:rPr sz="2800" spc="15" dirty="0">
                <a:latin typeface="Calibri"/>
                <a:cs typeface="Calibri"/>
              </a:rPr>
              <a:t> </a:t>
            </a:r>
            <a:r>
              <a:rPr sz="2800" spc="-5" dirty="0">
                <a:latin typeface="Calibri"/>
                <a:cs typeface="Calibri"/>
              </a:rPr>
              <a:t>on</a:t>
            </a:r>
            <a:r>
              <a:rPr sz="2800" spc="5" dirty="0">
                <a:latin typeface="Calibri"/>
                <a:cs typeface="Calibri"/>
              </a:rPr>
              <a:t> </a:t>
            </a:r>
            <a:r>
              <a:rPr sz="2800" spc="-5" dirty="0">
                <a:latin typeface="Calibri"/>
                <a:cs typeface="Calibri"/>
              </a:rPr>
              <a:t>a</a:t>
            </a:r>
            <a:r>
              <a:rPr sz="2800" spc="15" dirty="0">
                <a:latin typeface="Calibri"/>
                <a:cs typeface="Calibri"/>
              </a:rPr>
              <a:t> </a:t>
            </a:r>
            <a:r>
              <a:rPr sz="2800" spc="-20" dirty="0">
                <a:solidFill>
                  <a:srgbClr val="000099"/>
                </a:solidFill>
                <a:latin typeface="Calibri"/>
                <a:cs typeface="Calibri"/>
              </a:rPr>
              <a:t>parameters</a:t>
            </a:r>
            <a:r>
              <a:rPr sz="2800" spc="10" dirty="0">
                <a:solidFill>
                  <a:srgbClr val="000099"/>
                </a:solidFill>
                <a:latin typeface="Calibri"/>
                <a:cs typeface="Calibri"/>
              </a:rPr>
              <a:t> </a:t>
            </a:r>
            <a:r>
              <a:rPr sz="2800" spc="-15" dirty="0">
                <a:latin typeface="Calibri"/>
                <a:cs typeface="Calibri"/>
              </a:rPr>
              <a:t>indicating</a:t>
            </a:r>
            <a:r>
              <a:rPr sz="2800" spc="25" dirty="0">
                <a:latin typeface="Calibri"/>
                <a:cs typeface="Calibri"/>
              </a:rPr>
              <a:t> </a:t>
            </a:r>
            <a:r>
              <a:rPr sz="2800" spc="-5" dirty="0">
                <a:latin typeface="Calibri"/>
                <a:cs typeface="Calibri"/>
              </a:rPr>
              <a:t>an</a:t>
            </a:r>
            <a:r>
              <a:rPr sz="2800" spc="10" dirty="0">
                <a:latin typeface="Calibri"/>
                <a:cs typeface="Calibri"/>
              </a:rPr>
              <a:t> </a:t>
            </a:r>
            <a:r>
              <a:rPr sz="2800" spc="-20" dirty="0">
                <a:latin typeface="Calibri"/>
                <a:cs typeface="Calibri"/>
              </a:rPr>
              <a:t>input’s</a:t>
            </a:r>
            <a:r>
              <a:rPr sz="2800" spc="45" dirty="0">
                <a:latin typeface="Calibri"/>
                <a:cs typeface="Calibri"/>
              </a:rPr>
              <a:t> </a:t>
            </a:r>
            <a:r>
              <a:rPr sz="2800" spc="-20" dirty="0">
                <a:latin typeface="Calibri"/>
                <a:cs typeface="Calibri"/>
              </a:rPr>
              <a:t>size.</a:t>
            </a:r>
            <a:endParaRPr sz="2800">
              <a:latin typeface="Calibri"/>
              <a:cs typeface="Calibri"/>
            </a:endParaRPr>
          </a:p>
          <a:p>
            <a:pPr marL="527685" indent="-515620">
              <a:lnSpc>
                <a:spcPct val="100000"/>
              </a:lnSpc>
              <a:spcBef>
                <a:spcPts val="670"/>
              </a:spcBef>
              <a:buAutoNum type="arabicPeriod"/>
              <a:tabLst>
                <a:tab pos="527685" algn="l"/>
                <a:tab pos="528320" algn="l"/>
              </a:tabLst>
            </a:pPr>
            <a:r>
              <a:rPr sz="2800" spc="-10" dirty="0">
                <a:latin typeface="Calibri"/>
                <a:cs typeface="Calibri"/>
              </a:rPr>
              <a:t>Identify</a:t>
            </a:r>
            <a:r>
              <a:rPr sz="2800" dirty="0">
                <a:latin typeface="Calibri"/>
                <a:cs typeface="Calibri"/>
              </a:rPr>
              <a:t> </a:t>
            </a:r>
            <a:r>
              <a:rPr sz="2800" spc="-5" dirty="0">
                <a:latin typeface="Calibri"/>
                <a:cs typeface="Calibri"/>
              </a:rPr>
              <a:t>the</a:t>
            </a:r>
            <a:r>
              <a:rPr sz="2800" spc="15" dirty="0">
                <a:latin typeface="Calibri"/>
                <a:cs typeface="Calibri"/>
              </a:rPr>
              <a:t> </a:t>
            </a:r>
            <a:r>
              <a:rPr sz="2800" spc="-25" dirty="0">
                <a:latin typeface="Calibri"/>
                <a:cs typeface="Calibri"/>
              </a:rPr>
              <a:t>algorithm’s</a:t>
            </a:r>
            <a:r>
              <a:rPr sz="2800" spc="35" dirty="0">
                <a:latin typeface="Calibri"/>
                <a:cs typeface="Calibri"/>
              </a:rPr>
              <a:t> </a:t>
            </a:r>
            <a:r>
              <a:rPr sz="2800" spc="-10" dirty="0">
                <a:solidFill>
                  <a:srgbClr val="000099"/>
                </a:solidFill>
                <a:latin typeface="Calibri"/>
                <a:cs typeface="Calibri"/>
              </a:rPr>
              <a:t>basic</a:t>
            </a:r>
            <a:r>
              <a:rPr sz="2800" spc="20" dirty="0">
                <a:solidFill>
                  <a:srgbClr val="000099"/>
                </a:solidFill>
                <a:latin typeface="Calibri"/>
                <a:cs typeface="Calibri"/>
              </a:rPr>
              <a:t> </a:t>
            </a:r>
            <a:r>
              <a:rPr sz="2800" spc="-15" dirty="0">
                <a:solidFill>
                  <a:srgbClr val="000099"/>
                </a:solidFill>
                <a:latin typeface="Calibri"/>
                <a:cs typeface="Calibri"/>
              </a:rPr>
              <a:t>operation</a:t>
            </a:r>
            <a:r>
              <a:rPr sz="2800" spc="-15" dirty="0">
                <a:latin typeface="Calibri"/>
                <a:cs typeface="Calibri"/>
              </a:rPr>
              <a:t>.</a:t>
            </a:r>
            <a:endParaRPr sz="2800">
              <a:latin typeface="Calibri"/>
              <a:cs typeface="Calibri"/>
            </a:endParaRPr>
          </a:p>
          <a:p>
            <a:pPr marL="527685" marR="153670" indent="-515620">
              <a:lnSpc>
                <a:spcPct val="100000"/>
              </a:lnSpc>
              <a:spcBef>
                <a:spcPts val="675"/>
              </a:spcBef>
              <a:buAutoNum type="arabicPeriod"/>
              <a:tabLst>
                <a:tab pos="527685" algn="l"/>
                <a:tab pos="528320" algn="l"/>
              </a:tabLst>
            </a:pPr>
            <a:r>
              <a:rPr sz="2800" spc="-10" dirty="0">
                <a:latin typeface="Calibri"/>
                <a:cs typeface="Calibri"/>
              </a:rPr>
              <a:t>Check</a:t>
            </a:r>
            <a:r>
              <a:rPr sz="2800" spc="5" dirty="0">
                <a:latin typeface="Calibri"/>
                <a:cs typeface="Calibri"/>
              </a:rPr>
              <a:t> </a:t>
            </a:r>
            <a:r>
              <a:rPr sz="2800" spc="-5" dirty="0">
                <a:latin typeface="Calibri"/>
                <a:cs typeface="Calibri"/>
              </a:rPr>
              <a:t>whether</a:t>
            </a:r>
            <a:r>
              <a:rPr sz="2800" dirty="0">
                <a:latin typeface="Calibri"/>
                <a:cs typeface="Calibri"/>
              </a:rPr>
              <a:t> </a:t>
            </a:r>
            <a:r>
              <a:rPr sz="2800" spc="-5" dirty="0">
                <a:latin typeface="Calibri"/>
                <a:cs typeface="Calibri"/>
              </a:rPr>
              <a:t>the</a:t>
            </a:r>
            <a:r>
              <a:rPr sz="2800" spc="25" dirty="0">
                <a:latin typeface="Calibri"/>
                <a:cs typeface="Calibri"/>
              </a:rPr>
              <a:t> </a:t>
            </a:r>
            <a:r>
              <a:rPr sz="2800" spc="-10" dirty="0">
                <a:solidFill>
                  <a:srgbClr val="000099"/>
                </a:solidFill>
                <a:latin typeface="Calibri"/>
                <a:cs typeface="Calibri"/>
              </a:rPr>
              <a:t>number</a:t>
            </a:r>
            <a:r>
              <a:rPr sz="2800" spc="20" dirty="0">
                <a:solidFill>
                  <a:srgbClr val="000099"/>
                </a:solidFill>
                <a:latin typeface="Calibri"/>
                <a:cs typeface="Calibri"/>
              </a:rPr>
              <a:t> </a:t>
            </a:r>
            <a:r>
              <a:rPr sz="2800" spc="-5" dirty="0">
                <a:solidFill>
                  <a:srgbClr val="000099"/>
                </a:solidFill>
                <a:latin typeface="Calibri"/>
                <a:cs typeface="Calibri"/>
              </a:rPr>
              <a:t>of times</a:t>
            </a:r>
            <a:r>
              <a:rPr sz="2800" spc="35" dirty="0">
                <a:solidFill>
                  <a:srgbClr val="000099"/>
                </a:solidFill>
                <a:latin typeface="Calibri"/>
                <a:cs typeface="Calibri"/>
              </a:rPr>
              <a:t> </a:t>
            </a:r>
            <a:r>
              <a:rPr sz="2800" spc="-5" dirty="0">
                <a:latin typeface="Calibri"/>
                <a:cs typeface="Calibri"/>
              </a:rPr>
              <a:t>the</a:t>
            </a:r>
            <a:r>
              <a:rPr sz="2800" spc="5" dirty="0">
                <a:latin typeface="Calibri"/>
                <a:cs typeface="Calibri"/>
              </a:rPr>
              <a:t> </a:t>
            </a:r>
            <a:r>
              <a:rPr sz="2800" spc="-10" dirty="0">
                <a:solidFill>
                  <a:srgbClr val="000099"/>
                </a:solidFill>
                <a:latin typeface="Calibri"/>
                <a:cs typeface="Calibri"/>
              </a:rPr>
              <a:t>basic</a:t>
            </a:r>
            <a:r>
              <a:rPr sz="2800" spc="5" dirty="0">
                <a:solidFill>
                  <a:srgbClr val="000099"/>
                </a:solidFill>
                <a:latin typeface="Calibri"/>
                <a:cs typeface="Calibri"/>
              </a:rPr>
              <a:t> </a:t>
            </a:r>
            <a:r>
              <a:rPr sz="2800" spc="-15" dirty="0">
                <a:solidFill>
                  <a:srgbClr val="000099"/>
                </a:solidFill>
                <a:latin typeface="Calibri"/>
                <a:cs typeface="Calibri"/>
              </a:rPr>
              <a:t>operation</a:t>
            </a:r>
            <a:r>
              <a:rPr sz="2800" spc="30" dirty="0">
                <a:solidFill>
                  <a:srgbClr val="000099"/>
                </a:solidFill>
                <a:latin typeface="Calibri"/>
                <a:cs typeface="Calibri"/>
              </a:rPr>
              <a:t> </a:t>
            </a:r>
            <a:r>
              <a:rPr sz="2800" spc="-5" dirty="0">
                <a:latin typeface="Calibri"/>
                <a:cs typeface="Calibri"/>
              </a:rPr>
              <a:t>is</a:t>
            </a:r>
            <a:r>
              <a:rPr sz="2800" dirty="0">
                <a:latin typeface="Calibri"/>
                <a:cs typeface="Calibri"/>
              </a:rPr>
              <a:t> </a:t>
            </a:r>
            <a:r>
              <a:rPr sz="2800" spc="-20" dirty="0">
                <a:latin typeface="Calibri"/>
                <a:cs typeface="Calibri"/>
              </a:rPr>
              <a:t>executed </a:t>
            </a:r>
            <a:r>
              <a:rPr sz="2800" spc="-615" dirty="0">
                <a:latin typeface="Calibri"/>
                <a:cs typeface="Calibri"/>
              </a:rPr>
              <a:t> </a:t>
            </a:r>
            <a:r>
              <a:rPr sz="2800" spc="-10" dirty="0">
                <a:latin typeface="Calibri"/>
                <a:cs typeface="Calibri"/>
              </a:rPr>
              <a:t>depends</a:t>
            </a:r>
            <a:r>
              <a:rPr sz="2800" spc="30" dirty="0">
                <a:latin typeface="Calibri"/>
                <a:cs typeface="Calibri"/>
              </a:rPr>
              <a:t> </a:t>
            </a:r>
            <a:r>
              <a:rPr sz="2800" spc="-10" dirty="0">
                <a:latin typeface="Calibri"/>
                <a:cs typeface="Calibri"/>
              </a:rPr>
              <a:t>only</a:t>
            </a:r>
            <a:r>
              <a:rPr sz="2800" spc="5" dirty="0">
                <a:latin typeface="Calibri"/>
                <a:cs typeface="Calibri"/>
              </a:rPr>
              <a:t> </a:t>
            </a:r>
            <a:r>
              <a:rPr sz="2800" spc="-5" dirty="0">
                <a:latin typeface="Calibri"/>
                <a:cs typeface="Calibri"/>
              </a:rPr>
              <a:t>on</a:t>
            </a:r>
            <a:r>
              <a:rPr sz="2800" spc="5" dirty="0">
                <a:latin typeface="Calibri"/>
                <a:cs typeface="Calibri"/>
              </a:rPr>
              <a:t> </a:t>
            </a:r>
            <a:r>
              <a:rPr sz="2800" spc="-5" dirty="0">
                <a:latin typeface="Calibri"/>
                <a:cs typeface="Calibri"/>
              </a:rPr>
              <a:t>the</a:t>
            </a:r>
            <a:r>
              <a:rPr sz="2800" spc="25" dirty="0">
                <a:latin typeface="Calibri"/>
                <a:cs typeface="Calibri"/>
              </a:rPr>
              <a:t> </a:t>
            </a:r>
            <a:r>
              <a:rPr sz="2800" spc="-25" dirty="0">
                <a:solidFill>
                  <a:srgbClr val="000099"/>
                </a:solidFill>
                <a:latin typeface="Calibri"/>
                <a:cs typeface="Calibri"/>
              </a:rPr>
              <a:t>size</a:t>
            </a:r>
            <a:r>
              <a:rPr sz="2800" dirty="0">
                <a:solidFill>
                  <a:srgbClr val="000099"/>
                </a:solidFill>
                <a:latin typeface="Calibri"/>
                <a:cs typeface="Calibri"/>
              </a:rPr>
              <a:t> </a:t>
            </a:r>
            <a:r>
              <a:rPr sz="2800" spc="-5" dirty="0">
                <a:solidFill>
                  <a:srgbClr val="000099"/>
                </a:solidFill>
                <a:latin typeface="Calibri"/>
                <a:cs typeface="Calibri"/>
              </a:rPr>
              <a:t>of</a:t>
            </a:r>
            <a:r>
              <a:rPr sz="2800" dirty="0">
                <a:solidFill>
                  <a:srgbClr val="000099"/>
                </a:solidFill>
                <a:latin typeface="Calibri"/>
                <a:cs typeface="Calibri"/>
              </a:rPr>
              <a:t> </a:t>
            </a:r>
            <a:r>
              <a:rPr sz="2800" spc="-5" dirty="0">
                <a:solidFill>
                  <a:srgbClr val="000099"/>
                </a:solidFill>
                <a:latin typeface="Calibri"/>
                <a:cs typeface="Calibri"/>
              </a:rPr>
              <a:t>an input</a:t>
            </a:r>
            <a:r>
              <a:rPr sz="2800" spc="-5" dirty="0">
                <a:latin typeface="Calibri"/>
                <a:cs typeface="Calibri"/>
              </a:rPr>
              <a:t>.</a:t>
            </a:r>
            <a:endParaRPr sz="2800">
              <a:latin typeface="Calibri"/>
              <a:cs typeface="Calibri"/>
            </a:endParaRPr>
          </a:p>
          <a:p>
            <a:pPr marL="527685" marR="690880">
              <a:lnSpc>
                <a:spcPct val="100000"/>
              </a:lnSpc>
              <a:spcBef>
                <a:spcPts val="670"/>
              </a:spcBef>
            </a:pPr>
            <a:r>
              <a:rPr sz="2800" spc="-5" dirty="0">
                <a:latin typeface="Calibri"/>
                <a:cs typeface="Calibri"/>
              </a:rPr>
              <a:t>If</a:t>
            </a:r>
            <a:r>
              <a:rPr sz="2800" dirty="0">
                <a:latin typeface="Calibri"/>
                <a:cs typeface="Calibri"/>
              </a:rPr>
              <a:t> </a:t>
            </a:r>
            <a:r>
              <a:rPr sz="2800" spc="-10" dirty="0">
                <a:latin typeface="Calibri"/>
                <a:cs typeface="Calibri"/>
              </a:rPr>
              <a:t>it</a:t>
            </a:r>
            <a:r>
              <a:rPr sz="2800" spc="15" dirty="0">
                <a:latin typeface="Calibri"/>
                <a:cs typeface="Calibri"/>
              </a:rPr>
              <a:t> </a:t>
            </a:r>
            <a:r>
              <a:rPr sz="2800" spc="-5" dirty="0">
                <a:latin typeface="Calibri"/>
                <a:cs typeface="Calibri"/>
              </a:rPr>
              <a:t>also</a:t>
            </a:r>
            <a:r>
              <a:rPr sz="2800" dirty="0">
                <a:latin typeface="Calibri"/>
                <a:cs typeface="Calibri"/>
              </a:rPr>
              <a:t> </a:t>
            </a:r>
            <a:r>
              <a:rPr sz="2800" spc="-10" dirty="0">
                <a:latin typeface="Calibri"/>
                <a:cs typeface="Calibri"/>
              </a:rPr>
              <a:t>depends</a:t>
            </a:r>
            <a:r>
              <a:rPr sz="2800" spc="50" dirty="0">
                <a:latin typeface="Calibri"/>
                <a:cs typeface="Calibri"/>
              </a:rPr>
              <a:t> </a:t>
            </a:r>
            <a:r>
              <a:rPr sz="2800" spc="-5" dirty="0">
                <a:latin typeface="Calibri"/>
                <a:cs typeface="Calibri"/>
              </a:rPr>
              <a:t>on</a:t>
            </a:r>
            <a:r>
              <a:rPr sz="2800" spc="10" dirty="0">
                <a:latin typeface="Calibri"/>
                <a:cs typeface="Calibri"/>
              </a:rPr>
              <a:t> </a:t>
            </a:r>
            <a:r>
              <a:rPr sz="2800" spc="-5" dirty="0">
                <a:latin typeface="Calibri"/>
                <a:cs typeface="Calibri"/>
              </a:rPr>
              <a:t>some</a:t>
            </a:r>
            <a:r>
              <a:rPr sz="2800" dirty="0">
                <a:latin typeface="Calibri"/>
                <a:cs typeface="Calibri"/>
              </a:rPr>
              <a:t> </a:t>
            </a:r>
            <a:r>
              <a:rPr sz="2800" spc="-5" dirty="0">
                <a:latin typeface="Calibri"/>
                <a:cs typeface="Calibri"/>
              </a:rPr>
              <a:t>additional</a:t>
            </a:r>
            <a:r>
              <a:rPr sz="2800" spc="35" dirty="0">
                <a:latin typeface="Calibri"/>
                <a:cs typeface="Calibri"/>
              </a:rPr>
              <a:t> </a:t>
            </a:r>
            <a:r>
              <a:rPr sz="2800" spc="-40" dirty="0">
                <a:latin typeface="Calibri"/>
                <a:cs typeface="Calibri"/>
              </a:rPr>
              <a:t>property,</a:t>
            </a:r>
            <a:r>
              <a:rPr sz="2800" spc="45" dirty="0">
                <a:latin typeface="Calibri"/>
                <a:cs typeface="Calibri"/>
              </a:rPr>
              <a:t> </a:t>
            </a:r>
            <a:r>
              <a:rPr sz="2800" spc="-5" dirty="0">
                <a:latin typeface="Calibri"/>
                <a:cs typeface="Calibri"/>
              </a:rPr>
              <a:t>the</a:t>
            </a:r>
            <a:r>
              <a:rPr sz="2800" dirty="0">
                <a:latin typeface="Calibri"/>
                <a:cs typeface="Calibri"/>
              </a:rPr>
              <a:t> </a:t>
            </a:r>
            <a:r>
              <a:rPr sz="2800" spc="-15" dirty="0">
                <a:latin typeface="Calibri"/>
                <a:cs typeface="Calibri"/>
              </a:rPr>
              <a:t>worst-case, </a:t>
            </a:r>
            <a:r>
              <a:rPr sz="2800" spc="-10" dirty="0">
                <a:latin typeface="Calibri"/>
                <a:cs typeface="Calibri"/>
              </a:rPr>
              <a:t> </a:t>
            </a:r>
            <a:r>
              <a:rPr sz="2800" spc="-20" dirty="0">
                <a:latin typeface="Calibri"/>
                <a:cs typeface="Calibri"/>
              </a:rPr>
              <a:t>average-case,</a:t>
            </a:r>
            <a:r>
              <a:rPr sz="2800" dirty="0">
                <a:latin typeface="Calibri"/>
                <a:cs typeface="Calibri"/>
              </a:rPr>
              <a:t> </a:t>
            </a:r>
            <a:r>
              <a:rPr sz="2800" spc="-10" dirty="0">
                <a:latin typeface="Calibri"/>
                <a:cs typeface="Calibri"/>
              </a:rPr>
              <a:t>and,</a:t>
            </a:r>
            <a:r>
              <a:rPr sz="2800" spc="30" dirty="0">
                <a:latin typeface="Calibri"/>
                <a:cs typeface="Calibri"/>
              </a:rPr>
              <a:t> </a:t>
            </a:r>
            <a:r>
              <a:rPr sz="2800" spc="-5" dirty="0">
                <a:latin typeface="Calibri"/>
                <a:cs typeface="Calibri"/>
              </a:rPr>
              <a:t>if</a:t>
            </a:r>
            <a:r>
              <a:rPr sz="2800" spc="5" dirty="0">
                <a:latin typeface="Calibri"/>
                <a:cs typeface="Calibri"/>
              </a:rPr>
              <a:t> </a:t>
            </a:r>
            <a:r>
              <a:rPr sz="2800" spc="-30" dirty="0">
                <a:latin typeface="Calibri"/>
                <a:cs typeface="Calibri"/>
              </a:rPr>
              <a:t>necessary,</a:t>
            </a:r>
            <a:r>
              <a:rPr sz="2800" spc="30" dirty="0">
                <a:latin typeface="Calibri"/>
                <a:cs typeface="Calibri"/>
              </a:rPr>
              <a:t> </a:t>
            </a:r>
            <a:r>
              <a:rPr sz="2800" spc="-10" dirty="0">
                <a:latin typeface="Calibri"/>
                <a:cs typeface="Calibri"/>
              </a:rPr>
              <a:t>best-case</a:t>
            </a:r>
            <a:r>
              <a:rPr sz="2800" spc="40" dirty="0">
                <a:latin typeface="Calibri"/>
                <a:cs typeface="Calibri"/>
              </a:rPr>
              <a:t> </a:t>
            </a:r>
            <a:r>
              <a:rPr sz="2800" spc="-10" dirty="0">
                <a:latin typeface="Calibri"/>
                <a:cs typeface="Calibri"/>
              </a:rPr>
              <a:t>efficiencies</a:t>
            </a:r>
            <a:r>
              <a:rPr sz="2800" spc="10" dirty="0">
                <a:latin typeface="Calibri"/>
                <a:cs typeface="Calibri"/>
              </a:rPr>
              <a:t> </a:t>
            </a:r>
            <a:r>
              <a:rPr sz="2800" spc="-25" dirty="0">
                <a:latin typeface="Calibri"/>
                <a:cs typeface="Calibri"/>
              </a:rPr>
              <a:t>have</a:t>
            </a:r>
            <a:r>
              <a:rPr sz="2800" spc="5" dirty="0">
                <a:latin typeface="Calibri"/>
                <a:cs typeface="Calibri"/>
              </a:rPr>
              <a:t> </a:t>
            </a:r>
            <a:r>
              <a:rPr sz="2800" spc="-15" dirty="0">
                <a:latin typeface="Calibri"/>
                <a:cs typeface="Calibri"/>
              </a:rPr>
              <a:t>to</a:t>
            </a:r>
            <a:r>
              <a:rPr sz="2800" spc="5" dirty="0">
                <a:latin typeface="Calibri"/>
                <a:cs typeface="Calibri"/>
              </a:rPr>
              <a:t> </a:t>
            </a:r>
            <a:r>
              <a:rPr sz="2800" spc="-10" dirty="0">
                <a:latin typeface="Calibri"/>
                <a:cs typeface="Calibri"/>
              </a:rPr>
              <a:t>be </a:t>
            </a:r>
            <a:r>
              <a:rPr sz="2800" spc="-620" dirty="0">
                <a:latin typeface="Calibri"/>
                <a:cs typeface="Calibri"/>
              </a:rPr>
              <a:t> </a:t>
            </a:r>
            <a:r>
              <a:rPr sz="2800" spc="-25" dirty="0">
                <a:latin typeface="Calibri"/>
                <a:cs typeface="Calibri"/>
              </a:rPr>
              <a:t>investigated</a:t>
            </a:r>
            <a:r>
              <a:rPr sz="2800" dirty="0">
                <a:latin typeface="Calibri"/>
                <a:cs typeface="Calibri"/>
              </a:rPr>
              <a:t> </a:t>
            </a:r>
            <a:r>
              <a:rPr sz="2800" spc="-35" dirty="0">
                <a:latin typeface="Calibri"/>
                <a:cs typeface="Calibri"/>
              </a:rPr>
              <a:t>separately.</a:t>
            </a:r>
            <a:endParaRPr sz="2800">
              <a:latin typeface="Calibri"/>
              <a:cs typeface="Calibri"/>
            </a:endParaRPr>
          </a:p>
          <a:p>
            <a:pPr marL="527685" marR="364490" indent="-515620">
              <a:lnSpc>
                <a:spcPct val="100000"/>
              </a:lnSpc>
              <a:spcBef>
                <a:spcPts val="675"/>
              </a:spcBef>
              <a:buAutoNum type="arabicPeriod" startAt="4"/>
              <a:tabLst>
                <a:tab pos="527685" algn="l"/>
                <a:tab pos="528320" algn="l"/>
              </a:tabLst>
            </a:pPr>
            <a:r>
              <a:rPr sz="2800" spc="-10" dirty="0">
                <a:latin typeface="Calibri"/>
                <a:cs typeface="Calibri"/>
              </a:rPr>
              <a:t>Set</a:t>
            </a:r>
            <a:r>
              <a:rPr sz="2800" spc="-5" dirty="0">
                <a:latin typeface="Calibri"/>
                <a:cs typeface="Calibri"/>
              </a:rPr>
              <a:t> up</a:t>
            </a:r>
            <a:r>
              <a:rPr sz="2800" spc="15" dirty="0">
                <a:latin typeface="Calibri"/>
                <a:cs typeface="Calibri"/>
              </a:rPr>
              <a:t> </a:t>
            </a:r>
            <a:r>
              <a:rPr sz="2800" spc="-5" dirty="0">
                <a:latin typeface="Calibri"/>
                <a:cs typeface="Calibri"/>
              </a:rPr>
              <a:t>a</a:t>
            </a:r>
            <a:r>
              <a:rPr sz="2800" dirty="0">
                <a:latin typeface="Calibri"/>
                <a:cs typeface="Calibri"/>
              </a:rPr>
              <a:t> </a:t>
            </a:r>
            <a:r>
              <a:rPr sz="2800" spc="-10" dirty="0">
                <a:latin typeface="Calibri"/>
                <a:cs typeface="Calibri"/>
              </a:rPr>
              <a:t>sum</a:t>
            </a:r>
            <a:r>
              <a:rPr sz="2800" spc="35" dirty="0">
                <a:latin typeface="Calibri"/>
                <a:cs typeface="Calibri"/>
              </a:rPr>
              <a:t> </a:t>
            </a:r>
            <a:r>
              <a:rPr sz="2800" spc="-15" dirty="0">
                <a:latin typeface="Calibri"/>
                <a:cs typeface="Calibri"/>
              </a:rPr>
              <a:t>expressing</a:t>
            </a:r>
            <a:r>
              <a:rPr sz="2800" spc="20" dirty="0">
                <a:latin typeface="Calibri"/>
                <a:cs typeface="Calibri"/>
              </a:rPr>
              <a:t> </a:t>
            </a:r>
            <a:r>
              <a:rPr sz="2800" spc="-5" dirty="0">
                <a:latin typeface="Calibri"/>
                <a:cs typeface="Calibri"/>
              </a:rPr>
              <a:t>the</a:t>
            </a:r>
            <a:r>
              <a:rPr sz="2800" spc="20" dirty="0">
                <a:latin typeface="Calibri"/>
                <a:cs typeface="Calibri"/>
              </a:rPr>
              <a:t> </a:t>
            </a:r>
            <a:r>
              <a:rPr sz="2800" spc="-10" dirty="0">
                <a:solidFill>
                  <a:srgbClr val="000099"/>
                </a:solidFill>
                <a:latin typeface="Calibri"/>
                <a:cs typeface="Calibri"/>
              </a:rPr>
              <a:t>number</a:t>
            </a:r>
            <a:r>
              <a:rPr sz="2800" spc="35" dirty="0">
                <a:solidFill>
                  <a:srgbClr val="000099"/>
                </a:solidFill>
                <a:latin typeface="Calibri"/>
                <a:cs typeface="Calibri"/>
              </a:rPr>
              <a:t> </a:t>
            </a:r>
            <a:r>
              <a:rPr sz="2800" spc="-5" dirty="0">
                <a:solidFill>
                  <a:srgbClr val="000099"/>
                </a:solidFill>
                <a:latin typeface="Calibri"/>
                <a:cs typeface="Calibri"/>
              </a:rPr>
              <a:t>of</a:t>
            </a:r>
            <a:r>
              <a:rPr sz="2800" dirty="0">
                <a:solidFill>
                  <a:srgbClr val="000099"/>
                </a:solidFill>
                <a:latin typeface="Calibri"/>
                <a:cs typeface="Calibri"/>
              </a:rPr>
              <a:t> </a:t>
            </a:r>
            <a:r>
              <a:rPr sz="2800" spc="-5" dirty="0">
                <a:solidFill>
                  <a:srgbClr val="000099"/>
                </a:solidFill>
                <a:latin typeface="Calibri"/>
                <a:cs typeface="Calibri"/>
              </a:rPr>
              <a:t>times</a:t>
            </a:r>
            <a:r>
              <a:rPr sz="2800" spc="15" dirty="0">
                <a:solidFill>
                  <a:srgbClr val="000099"/>
                </a:solidFill>
                <a:latin typeface="Calibri"/>
                <a:cs typeface="Calibri"/>
              </a:rPr>
              <a:t> </a:t>
            </a:r>
            <a:r>
              <a:rPr sz="2800" spc="-5" dirty="0">
                <a:solidFill>
                  <a:srgbClr val="000099"/>
                </a:solidFill>
                <a:latin typeface="Calibri"/>
                <a:cs typeface="Calibri"/>
              </a:rPr>
              <a:t>the</a:t>
            </a:r>
            <a:r>
              <a:rPr sz="2800" dirty="0">
                <a:solidFill>
                  <a:srgbClr val="000099"/>
                </a:solidFill>
                <a:latin typeface="Calibri"/>
                <a:cs typeface="Calibri"/>
              </a:rPr>
              <a:t> </a:t>
            </a:r>
            <a:r>
              <a:rPr sz="2800" spc="-25" dirty="0">
                <a:solidFill>
                  <a:srgbClr val="000099"/>
                </a:solidFill>
                <a:latin typeface="Calibri"/>
                <a:cs typeface="Calibri"/>
              </a:rPr>
              <a:t>algorithm’s</a:t>
            </a:r>
            <a:r>
              <a:rPr sz="2800" spc="20" dirty="0">
                <a:solidFill>
                  <a:srgbClr val="000099"/>
                </a:solidFill>
                <a:latin typeface="Calibri"/>
                <a:cs typeface="Calibri"/>
              </a:rPr>
              <a:t> </a:t>
            </a:r>
            <a:r>
              <a:rPr sz="2800" spc="-10" dirty="0">
                <a:solidFill>
                  <a:srgbClr val="000099"/>
                </a:solidFill>
                <a:latin typeface="Calibri"/>
                <a:cs typeface="Calibri"/>
              </a:rPr>
              <a:t>basic </a:t>
            </a:r>
            <a:r>
              <a:rPr sz="2800" spc="-615" dirty="0">
                <a:solidFill>
                  <a:srgbClr val="000099"/>
                </a:solidFill>
                <a:latin typeface="Calibri"/>
                <a:cs typeface="Calibri"/>
              </a:rPr>
              <a:t> </a:t>
            </a:r>
            <a:r>
              <a:rPr sz="2800" spc="-15" dirty="0">
                <a:solidFill>
                  <a:srgbClr val="000099"/>
                </a:solidFill>
                <a:latin typeface="Calibri"/>
                <a:cs typeface="Calibri"/>
              </a:rPr>
              <a:t>operation</a:t>
            </a:r>
            <a:r>
              <a:rPr sz="2800" spc="-5" dirty="0">
                <a:solidFill>
                  <a:srgbClr val="000099"/>
                </a:solidFill>
                <a:latin typeface="Calibri"/>
                <a:cs typeface="Calibri"/>
              </a:rPr>
              <a:t> is</a:t>
            </a:r>
            <a:r>
              <a:rPr sz="2800" dirty="0">
                <a:solidFill>
                  <a:srgbClr val="000099"/>
                </a:solidFill>
                <a:latin typeface="Calibri"/>
                <a:cs typeface="Calibri"/>
              </a:rPr>
              <a:t> </a:t>
            </a:r>
            <a:r>
              <a:rPr sz="2800" spc="-20" dirty="0">
                <a:solidFill>
                  <a:srgbClr val="000099"/>
                </a:solidFill>
                <a:latin typeface="Calibri"/>
                <a:cs typeface="Calibri"/>
              </a:rPr>
              <a:t>executed</a:t>
            </a:r>
            <a:r>
              <a:rPr sz="2800" spc="-20" dirty="0">
                <a:latin typeface="Calibri"/>
                <a:cs typeface="Calibri"/>
              </a:rPr>
              <a:t>.</a:t>
            </a:r>
            <a:endParaRPr sz="2800">
              <a:latin typeface="Calibri"/>
              <a:cs typeface="Calibri"/>
            </a:endParaRPr>
          </a:p>
          <a:p>
            <a:pPr marL="527685" marR="5080" indent="-515620">
              <a:lnSpc>
                <a:spcPct val="100000"/>
              </a:lnSpc>
              <a:spcBef>
                <a:spcPts val="675"/>
              </a:spcBef>
              <a:buAutoNum type="arabicPeriod" startAt="4"/>
              <a:tabLst>
                <a:tab pos="527685" algn="l"/>
                <a:tab pos="528320" algn="l"/>
              </a:tabLst>
            </a:pPr>
            <a:r>
              <a:rPr sz="2800" spc="-5" dirty="0">
                <a:latin typeface="Calibri"/>
                <a:cs typeface="Calibri"/>
              </a:rPr>
              <a:t>Using</a:t>
            </a:r>
            <a:r>
              <a:rPr sz="2800" spc="5" dirty="0">
                <a:latin typeface="Calibri"/>
                <a:cs typeface="Calibri"/>
              </a:rPr>
              <a:t> </a:t>
            </a:r>
            <a:r>
              <a:rPr sz="2800" spc="-20" dirty="0">
                <a:latin typeface="Calibri"/>
                <a:cs typeface="Calibri"/>
              </a:rPr>
              <a:t>standard</a:t>
            </a:r>
            <a:r>
              <a:rPr sz="2800" spc="35" dirty="0">
                <a:latin typeface="Calibri"/>
                <a:cs typeface="Calibri"/>
              </a:rPr>
              <a:t> </a:t>
            </a:r>
            <a:r>
              <a:rPr sz="2800" spc="-15" dirty="0">
                <a:latin typeface="Calibri"/>
                <a:cs typeface="Calibri"/>
              </a:rPr>
              <a:t>formulas</a:t>
            </a:r>
            <a:r>
              <a:rPr sz="2800" spc="30" dirty="0">
                <a:latin typeface="Calibri"/>
                <a:cs typeface="Calibri"/>
              </a:rPr>
              <a:t> </a:t>
            </a:r>
            <a:r>
              <a:rPr sz="2800" spc="-5" dirty="0">
                <a:latin typeface="Calibri"/>
                <a:cs typeface="Calibri"/>
              </a:rPr>
              <a:t>and</a:t>
            </a:r>
            <a:r>
              <a:rPr sz="2800" spc="20" dirty="0">
                <a:latin typeface="Calibri"/>
                <a:cs typeface="Calibri"/>
              </a:rPr>
              <a:t> </a:t>
            </a:r>
            <a:r>
              <a:rPr sz="2800" spc="-5" dirty="0">
                <a:latin typeface="Calibri"/>
                <a:cs typeface="Calibri"/>
              </a:rPr>
              <a:t>rules</a:t>
            </a:r>
            <a:r>
              <a:rPr sz="2800" spc="15" dirty="0">
                <a:latin typeface="Calibri"/>
                <a:cs typeface="Calibri"/>
              </a:rPr>
              <a:t> </a:t>
            </a:r>
            <a:r>
              <a:rPr sz="2800" spc="-5" dirty="0">
                <a:latin typeface="Calibri"/>
                <a:cs typeface="Calibri"/>
              </a:rPr>
              <a:t>of</a:t>
            </a:r>
            <a:r>
              <a:rPr sz="2800" dirty="0">
                <a:latin typeface="Calibri"/>
                <a:cs typeface="Calibri"/>
              </a:rPr>
              <a:t> </a:t>
            </a:r>
            <a:r>
              <a:rPr sz="2800" spc="-10" dirty="0">
                <a:latin typeface="Calibri"/>
                <a:cs typeface="Calibri"/>
              </a:rPr>
              <a:t>sum</a:t>
            </a:r>
            <a:r>
              <a:rPr sz="2800" spc="25" dirty="0">
                <a:latin typeface="Calibri"/>
                <a:cs typeface="Calibri"/>
              </a:rPr>
              <a:t> </a:t>
            </a:r>
            <a:r>
              <a:rPr sz="2800" spc="-10" dirty="0">
                <a:latin typeface="Calibri"/>
                <a:cs typeface="Calibri"/>
              </a:rPr>
              <a:t>manipulation,</a:t>
            </a:r>
            <a:r>
              <a:rPr sz="2800" spc="45" dirty="0">
                <a:latin typeface="Calibri"/>
                <a:cs typeface="Calibri"/>
              </a:rPr>
              <a:t> </a:t>
            </a:r>
            <a:r>
              <a:rPr sz="2800" spc="-5" dirty="0">
                <a:latin typeface="Calibri"/>
                <a:cs typeface="Calibri"/>
              </a:rPr>
              <a:t>either</a:t>
            </a:r>
            <a:r>
              <a:rPr sz="2800" spc="10" dirty="0">
                <a:latin typeface="Calibri"/>
                <a:cs typeface="Calibri"/>
              </a:rPr>
              <a:t> </a:t>
            </a:r>
            <a:r>
              <a:rPr sz="2800" spc="-10" dirty="0">
                <a:latin typeface="Calibri"/>
                <a:cs typeface="Calibri"/>
              </a:rPr>
              <a:t>find</a:t>
            </a:r>
            <a:r>
              <a:rPr sz="2800" spc="20" dirty="0">
                <a:latin typeface="Calibri"/>
                <a:cs typeface="Calibri"/>
              </a:rPr>
              <a:t> </a:t>
            </a:r>
            <a:r>
              <a:rPr sz="2800" spc="-5" dirty="0">
                <a:latin typeface="Calibri"/>
                <a:cs typeface="Calibri"/>
              </a:rPr>
              <a:t>a </a:t>
            </a:r>
            <a:r>
              <a:rPr sz="2800" spc="-620" dirty="0">
                <a:latin typeface="Calibri"/>
                <a:cs typeface="Calibri"/>
              </a:rPr>
              <a:t> </a:t>
            </a:r>
            <a:r>
              <a:rPr sz="2800" spc="-5" dirty="0">
                <a:latin typeface="Calibri"/>
                <a:cs typeface="Calibri"/>
              </a:rPr>
              <a:t>closed</a:t>
            </a:r>
            <a:r>
              <a:rPr sz="2800" dirty="0">
                <a:latin typeface="Calibri"/>
                <a:cs typeface="Calibri"/>
              </a:rPr>
              <a:t> </a:t>
            </a:r>
            <a:r>
              <a:rPr sz="2800" spc="-20" dirty="0">
                <a:latin typeface="Calibri"/>
                <a:cs typeface="Calibri"/>
              </a:rPr>
              <a:t>form</a:t>
            </a:r>
            <a:r>
              <a:rPr sz="2800" dirty="0">
                <a:latin typeface="Calibri"/>
                <a:cs typeface="Calibri"/>
              </a:rPr>
              <a:t> </a:t>
            </a:r>
            <a:r>
              <a:rPr sz="2800" spc="-15" dirty="0">
                <a:latin typeface="Calibri"/>
                <a:cs typeface="Calibri"/>
              </a:rPr>
              <a:t>formula</a:t>
            </a:r>
            <a:r>
              <a:rPr sz="2800" spc="10" dirty="0">
                <a:latin typeface="Calibri"/>
                <a:cs typeface="Calibri"/>
              </a:rPr>
              <a:t> </a:t>
            </a:r>
            <a:r>
              <a:rPr sz="2800" spc="-25" dirty="0">
                <a:latin typeface="Calibri"/>
                <a:cs typeface="Calibri"/>
              </a:rPr>
              <a:t>for</a:t>
            </a:r>
            <a:r>
              <a:rPr sz="2800" dirty="0">
                <a:latin typeface="Calibri"/>
                <a:cs typeface="Calibri"/>
              </a:rPr>
              <a:t> </a:t>
            </a:r>
            <a:r>
              <a:rPr sz="2800" spc="-5" dirty="0">
                <a:latin typeface="Calibri"/>
                <a:cs typeface="Calibri"/>
              </a:rPr>
              <a:t>the</a:t>
            </a:r>
            <a:r>
              <a:rPr sz="2800" dirty="0">
                <a:latin typeface="Calibri"/>
                <a:cs typeface="Calibri"/>
              </a:rPr>
              <a:t> </a:t>
            </a:r>
            <a:r>
              <a:rPr sz="2800" spc="-15" dirty="0">
                <a:latin typeface="Calibri"/>
                <a:cs typeface="Calibri"/>
              </a:rPr>
              <a:t>count</a:t>
            </a:r>
            <a:r>
              <a:rPr sz="2800" spc="20" dirty="0">
                <a:latin typeface="Calibri"/>
                <a:cs typeface="Calibri"/>
              </a:rPr>
              <a:t> </a:t>
            </a:r>
            <a:r>
              <a:rPr sz="2800" spc="-85" dirty="0">
                <a:latin typeface="Calibri"/>
                <a:cs typeface="Calibri"/>
              </a:rPr>
              <a:t>or,</a:t>
            </a:r>
            <a:r>
              <a:rPr sz="2800" spc="15" dirty="0">
                <a:latin typeface="Calibri"/>
                <a:cs typeface="Calibri"/>
              </a:rPr>
              <a:t> </a:t>
            </a:r>
            <a:r>
              <a:rPr sz="2800" spc="-15" dirty="0">
                <a:latin typeface="Calibri"/>
                <a:cs typeface="Calibri"/>
              </a:rPr>
              <a:t>at </a:t>
            </a:r>
            <a:r>
              <a:rPr sz="2800" spc="-5" dirty="0">
                <a:latin typeface="Calibri"/>
                <a:cs typeface="Calibri"/>
              </a:rPr>
              <a:t>the</a:t>
            </a:r>
            <a:r>
              <a:rPr sz="2800" dirty="0">
                <a:latin typeface="Calibri"/>
                <a:cs typeface="Calibri"/>
              </a:rPr>
              <a:t> </a:t>
            </a:r>
            <a:r>
              <a:rPr sz="2800" spc="-10" dirty="0">
                <a:latin typeface="Calibri"/>
                <a:cs typeface="Calibri"/>
              </a:rPr>
              <a:t>very</a:t>
            </a:r>
            <a:r>
              <a:rPr sz="2800" spc="5" dirty="0">
                <a:latin typeface="Calibri"/>
                <a:cs typeface="Calibri"/>
              </a:rPr>
              <a:t> </a:t>
            </a:r>
            <a:r>
              <a:rPr sz="2800" spc="-10" dirty="0">
                <a:latin typeface="Calibri"/>
                <a:cs typeface="Calibri"/>
              </a:rPr>
              <a:t>least,</a:t>
            </a:r>
            <a:r>
              <a:rPr sz="2800" spc="25" dirty="0">
                <a:latin typeface="Calibri"/>
                <a:cs typeface="Calibri"/>
              </a:rPr>
              <a:t> </a:t>
            </a:r>
            <a:r>
              <a:rPr sz="2800" spc="-15" dirty="0">
                <a:solidFill>
                  <a:srgbClr val="000099"/>
                </a:solidFill>
                <a:latin typeface="Calibri"/>
                <a:cs typeface="Calibri"/>
              </a:rPr>
              <a:t>establish</a:t>
            </a:r>
            <a:r>
              <a:rPr sz="2800" spc="30" dirty="0">
                <a:solidFill>
                  <a:srgbClr val="000099"/>
                </a:solidFill>
                <a:latin typeface="Calibri"/>
                <a:cs typeface="Calibri"/>
              </a:rPr>
              <a:t> </a:t>
            </a:r>
            <a:r>
              <a:rPr sz="2800" spc="-5" dirty="0">
                <a:solidFill>
                  <a:srgbClr val="000099"/>
                </a:solidFill>
                <a:latin typeface="Calibri"/>
                <a:cs typeface="Calibri"/>
              </a:rPr>
              <a:t>its</a:t>
            </a:r>
            <a:endParaRPr sz="2800">
              <a:latin typeface="Calibri"/>
              <a:cs typeface="Calibri"/>
            </a:endParaRPr>
          </a:p>
        </p:txBody>
      </p:sp>
      <p:sp>
        <p:nvSpPr>
          <p:cNvPr id="4" name="object 4"/>
          <p:cNvSpPr txBox="1"/>
          <p:nvPr/>
        </p:nvSpPr>
        <p:spPr>
          <a:xfrm>
            <a:off x="1965705" y="6351523"/>
            <a:ext cx="2397125" cy="452120"/>
          </a:xfrm>
          <a:prstGeom prst="rect">
            <a:avLst/>
          </a:prstGeom>
        </p:spPr>
        <p:txBody>
          <a:bodyPr vert="horz" wrap="square" lIns="0" tIns="12065" rIns="0" bIns="0" rtlCol="0">
            <a:spAutoFit/>
          </a:bodyPr>
          <a:lstStyle/>
          <a:p>
            <a:pPr marL="12700">
              <a:lnSpc>
                <a:spcPct val="100000"/>
              </a:lnSpc>
              <a:spcBef>
                <a:spcPts val="95"/>
              </a:spcBef>
            </a:pPr>
            <a:r>
              <a:rPr sz="2800" spc="-15" dirty="0">
                <a:solidFill>
                  <a:srgbClr val="000099"/>
                </a:solidFill>
                <a:latin typeface="Calibri"/>
                <a:cs typeface="Calibri"/>
              </a:rPr>
              <a:t>order</a:t>
            </a:r>
            <a:r>
              <a:rPr sz="2800" spc="-40" dirty="0">
                <a:solidFill>
                  <a:srgbClr val="000099"/>
                </a:solidFill>
                <a:latin typeface="Calibri"/>
                <a:cs typeface="Calibri"/>
              </a:rPr>
              <a:t> </a:t>
            </a:r>
            <a:r>
              <a:rPr sz="2800" dirty="0">
                <a:solidFill>
                  <a:srgbClr val="000099"/>
                </a:solidFill>
                <a:latin typeface="Calibri"/>
                <a:cs typeface="Calibri"/>
              </a:rPr>
              <a:t>of</a:t>
            </a:r>
            <a:r>
              <a:rPr sz="2800" spc="-40" dirty="0">
                <a:solidFill>
                  <a:srgbClr val="000099"/>
                </a:solidFill>
                <a:latin typeface="Calibri"/>
                <a:cs typeface="Calibri"/>
              </a:rPr>
              <a:t> </a:t>
            </a:r>
            <a:r>
              <a:rPr sz="2800" spc="-10" dirty="0">
                <a:solidFill>
                  <a:srgbClr val="000099"/>
                </a:solidFill>
                <a:latin typeface="Calibri"/>
                <a:cs typeface="Calibri"/>
              </a:rPr>
              <a:t>growth</a:t>
            </a:r>
            <a:r>
              <a:rPr sz="2800" spc="-10" dirty="0">
                <a:latin typeface="Calibri"/>
                <a:cs typeface="Calibri"/>
              </a:rPr>
              <a:t>.</a:t>
            </a:r>
            <a:endParaRPr sz="2800">
              <a:latin typeface="Calibri"/>
              <a:cs typeface="Calibri"/>
            </a:endParaRPr>
          </a:p>
        </p:txBody>
      </p:sp>
      <p:sp>
        <p:nvSpPr>
          <p:cNvPr id="5" name="object 5"/>
          <p:cNvSpPr txBox="1"/>
          <p:nvPr/>
        </p:nvSpPr>
        <p:spPr>
          <a:xfrm>
            <a:off x="11323701" y="6427114"/>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888888"/>
                </a:solidFill>
                <a:latin typeface="Calibri"/>
                <a:cs typeface="Calibri"/>
              </a:rPr>
              <a:t>67</a:t>
            </a:r>
            <a:endParaRPr sz="120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6</a:t>
            </a:fld>
            <a:endParaRPr dirty="0"/>
          </a:p>
        </p:txBody>
      </p:sp>
      <p:pic>
        <p:nvPicPr>
          <p:cNvPr id="2050" name="Picture 2"/>
          <p:cNvPicPr>
            <a:picLocks noChangeAspect="1" noChangeArrowheads="1"/>
          </p:cNvPicPr>
          <p:nvPr/>
        </p:nvPicPr>
        <p:blipFill>
          <a:blip r:embed="rId2"/>
          <a:srcRect/>
          <a:stretch>
            <a:fillRect/>
          </a:stretch>
        </p:blipFill>
        <p:spPr bwMode="auto">
          <a:xfrm>
            <a:off x="1219200" y="228600"/>
            <a:ext cx="10972800" cy="5486401"/>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57399" y="552862"/>
            <a:ext cx="8153496" cy="3427122"/>
          </a:xfrm>
          <a:prstGeom prst="rect">
            <a:avLst/>
          </a:prstGeom>
        </p:spPr>
      </p:pic>
      <p:pic>
        <p:nvPicPr>
          <p:cNvPr id="3" name="object 3"/>
          <p:cNvPicPr/>
          <p:nvPr/>
        </p:nvPicPr>
        <p:blipFill>
          <a:blip r:embed="rId3" cstate="print"/>
          <a:stretch>
            <a:fillRect/>
          </a:stretch>
        </p:blipFill>
        <p:spPr>
          <a:xfrm>
            <a:off x="3886199" y="4800600"/>
            <a:ext cx="4111996" cy="1142947"/>
          </a:xfrm>
          <a:prstGeom prst="rect">
            <a:avLst/>
          </a:prstGeom>
        </p:spPr>
      </p:pic>
      <p:sp>
        <p:nvSpPr>
          <p:cNvPr id="4" name="object 4"/>
          <p:cNvSpPr txBox="1">
            <a:spLocks noGrp="1"/>
          </p:cNvSpPr>
          <p:nvPr>
            <p:ph type="title"/>
          </p:nvPr>
        </p:nvSpPr>
        <p:spPr>
          <a:xfrm>
            <a:off x="6632829" y="2912491"/>
            <a:ext cx="3319779" cy="330835"/>
          </a:xfrm>
          <a:prstGeom prst="rect">
            <a:avLst/>
          </a:prstGeom>
        </p:spPr>
        <p:txBody>
          <a:bodyPr vert="horz" wrap="square" lIns="0" tIns="13335" rIns="0" bIns="0" rtlCol="0">
            <a:spAutoFit/>
          </a:bodyPr>
          <a:lstStyle/>
          <a:p>
            <a:pPr marL="12700">
              <a:lnSpc>
                <a:spcPct val="100000"/>
              </a:lnSpc>
              <a:spcBef>
                <a:spcPts val="105"/>
              </a:spcBef>
            </a:pPr>
            <a:r>
              <a:rPr sz="2000" spc="-5" dirty="0"/>
              <a:t>Best,</a:t>
            </a:r>
            <a:r>
              <a:rPr sz="2000" spc="-10" dirty="0"/>
              <a:t> </a:t>
            </a:r>
            <a:r>
              <a:rPr sz="2000" spc="-25" dirty="0"/>
              <a:t>Worst,</a:t>
            </a:r>
            <a:r>
              <a:rPr sz="2000" spc="-10" dirty="0"/>
              <a:t> </a:t>
            </a:r>
            <a:r>
              <a:rPr sz="2000" spc="-20" dirty="0"/>
              <a:t>Average</a:t>
            </a:r>
            <a:r>
              <a:rPr sz="2000" spc="-15" dirty="0"/>
              <a:t> </a:t>
            </a:r>
            <a:r>
              <a:rPr sz="2000" spc="-5" dirty="0"/>
              <a:t>case </a:t>
            </a:r>
            <a:r>
              <a:rPr sz="2000" spc="-15" dirty="0"/>
              <a:t>exist?</a:t>
            </a:r>
            <a:endParaRPr sz="2000"/>
          </a:p>
        </p:txBody>
      </p:sp>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60</a:t>
            </a:fld>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57399" y="533491"/>
            <a:ext cx="8221078" cy="3182020"/>
          </a:xfrm>
          <a:prstGeom prst="rect">
            <a:avLst/>
          </a:prstGeom>
        </p:spPr>
      </p:pic>
      <p:pic>
        <p:nvPicPr>
          <p:cNvPr id="3" name="object 3"/>
          <p:cNvPicPr/>
          <p:nvPr/>
        </p:nvPicPr>
        <p:blipFill>
          <a:blip r:embed="rId3" cstate="print"/>
          <a:stretch>
            <a:fillRect/>
          </a:stretch>
        </p:blipFill>
        <p:spPr>
          <a:xfrm>
            <a:off x="2743199" y="3948710"/>
            <a:ext cx="6896133" cy="2375889"/>
          </a:xfrm>
          <a:prstGeom prst="rect">
            <a:avLst/>
          </a:prstGeom>
        </p:spPr>
      </p:pic>
      <p:sp>
        <p:nvSpPr>
          <p:cNvPr id="4" name="object 4"/>
          <p:cNvSpPr txBox="1">
            <a:spLocks noGrp="1"/>
          </p:cNvSpPr>
          <p:nvPr>
            <p:ph type="title"/>
          </p:nvPr>
        </p:nvSpPr>
        <p:spPr>
          <a:xfrm>
            <a:off x="7090029" y="2836291"/>
            <a:ext cx="3319779" cy="330835"/>
          </a:xfrm>
          <a:prstGeom prst="rect">
            <a:avLst/>
          </a:prstGeom>
        </p:spPr>
        <p:txBody>
          <a:bodyPr vert="horz" wrap="square" lIns="0" tIns="13335" rIns="0" bIns="0" rtlCol="0">
            <a:spAutoFit/>
          </a:bodyPr>
          <a:lstStyle/>
          <a:p>
            <a:pPr marL="12700">
              <a:lnSpc>
                <a:spcPct val="100000"/>
              </a:lnSpc>
              <a:spcBef>
                <a:spcPts val="105"/>
              </a:spcBef>
            </a:pPr>
            <a:r>
              <a:rPr sz="2000" spc="-5" dirty="0"/>
              <a:t>Best,</a:t>
            </a:r>
            <a:r>
              <a:rPr sz="2000" spc="-10" dirty="0"/>
              <a:t> </a:t>
            </a:r>
            <a:r>
              <a:rPr sz="2000" spc="-25" dirty="0"/>
              <a:t>Worst,</a:t>
            </a:r>
            <a:r>
              <a:rPr sz="2000" spc="-10" dirty="0"/>
              <a:t> </a:t>
            </a:r>
            <a:r>
              <a:rPr sz="2000" spc="-20" dirty="0"/>
              <a:t>Average</a:t>
            </a:r>
            <a:r>
              <a:rPr sz="2000" spc="-15" dirty="0"/>
              <a:t> </a:t>
            </a:r>
            <a:r>
              <a:rPr sz="2000" spc="-5" dirty="0"/>
              <a:t>case </a:t>
            </a:r>
            <a:r>
              <a:rPr sz="2000" spc="-15" dirty="0"/>
              <a:t>exist?</a:t>
            </a:r>
            <a:endParaRPr sz="2000"/>
          </a:p>
        </p:txBody>
      </p:sp>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61</a:t>
            </a:fld>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52599" y="304800"/>
            <a:ext cx="8762742" cy="3657567"/>
          </a:xfrm>
          <a:prstGeom prst="rect">
            <a:avLst/>
          </a:prstGeom>
        </p:spPr>
      </p:pic>
      <p:sp>
        <p:nvSpPr>
          <p:cNvPr id="3" name="object 3"/>
          <p:cNvSpPr txBox="1">
            <a:spLocks noGrp="1"/>
          </p:cNvSpPr>
          <p:nvPr>
            <p:ph type="title"/>
          </p:nvPr>
        </p:nvSpPr>
        <p:spPr>
          <a:xfrm>
            <a:off x="6937629" y="2226691"/>
            <a:ext cx="3319779" cy="330835"/>
          </a:xfrm>
          <a:prstGeom prst="rect">
            <a:avLst/>
          </a:prstGeom>
        </p:spPr>
        <p:txBody>
          <a:bodyPr vert="horz" wrap="square" lIns="0" tIns="13335" rIns="0" bIns="0" rtlCol="0">
            <a:spAutoFit/>
          </a:bodyPr>
          <a:lstStyle/>
          <a:p>
            <a:pPr marL="12700">
              <a:lnSpc>
                <a:spcPct val="100000"/>
              </a:lnSpc>
              <a:spcBef>
                <a:spcPts val="105"/>
              </a:spcBef>
            </a:pPr>
            <a:r>
              <a:rPr sz="2000" spc="-5" dirty="0"/>
              <a:t>Best,</a:t>
            </a:r>
            <a:r>
              <a:rPr sz="2000" spc="-10" dirty="0"/>
              <a:t> </a:t>
            </a:r>
            <a:r>
              <a:rPr sz="2000" spc="-25" dirty="0"/>
              <a:t>Worst,</a:t>
            </a:r>
            <a:r>
              <a:rPr sz="2000" spc="-10" dirty="0"/>
              <a:t> </a:t>
            </a:r>
            <a:r>
              <a:rPr sz="2000" spc="-20" dirty="0"/>
              <a:t>Average</a:t>
            </a:r>
            <a:r>
              <a:rPr sz="2000" spc="-15" dirty="0"/>
              <a:t> </a:t>
            </a:r>
            <a:r>
              <a:rPr sz="2000" spc="-5" dirty="0"/>
              <a:t>case </a:t>
            </a:r>
            <a:r>
              <a:rPr sz="2000" spc="-15" dirty="0"/>
              <a:t>exist?</a:t>
            </a:r>
            <a:endParaRPr sz="2000"/>
          </a:p>
        </p:txBody>
      </p:sp>
      <p:grpSp>
        <p:nvGrpSpPr>
          <p:cNvPr id="4" name="object 4"/>
          <p:cNvGrpSpPr/>
          <p:nvPr/>
        </p:nvGrpSpPr>
        <p:grpSpPr>
          <a:xfrm>
            <a:off x="3011423" y="4482084"/>
            <a:ext cx="6002020" cy="1864360"/>
            <a:chOff x="3011423" y="4482084"/>
            <a:chExt cx="6002020" cy="1864360"/>
          </a:xfrm>
        </p:grpSpPr>
        <p:pic>
          <p:nvPicPr>
            <p:cNvPr id="5" name="object 5"/>
            <p:cNvPicPr/>
            <p:nvPr/>
          </p:nvPicPr>
          <p:blipFill>
            <a:blip r:embed="rId3" cstate="print"/>
            <a:stretch>
              <a:fillRect/>
            </a:stretch>
          </p:blipFill>
          <p:spPr>
            <a:xfrm>
              <a:off x="3753611" y="4840224"/>
              <a:ext cx="4686299" cy="1505712"/>
            </a:xfrm>
            <a:prstGeom prst="rect">
              <a:avLst/>
            </a:prstGeom>
          </p:spPr>
        </p:pic>
        <p:pic>
          <p:nvPicPr>
            <p:cNvPr id="6" name="object 6"/>
            <p:cNvPicPr/>
            <p:nvPr/>
          </p:nvPicPr>
          <p:blipFill>
            <a:blip r:embed="rId4" cstate="print"/>
            <a:stretch>
              <a:fillRect/>
            </a:stretch>
          </p:blipFill>
          <p:spPr>
            <a:xfrm>
              <a:off x="3011423" y="4482084"/>
              <a:ext cx="6001512" cy="313944"/>
            </a:xfrm>
            <a:prstGeom prst="rect">
              <a:avLst/>
            </a:prstGeom>
          </p:spPr>
        </p:pic>
      </p:grpSp>
      <p:sp>
        <p:nvSpPr>
          <p:cNvPr id="7" name="object 7"/>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62</a:t>
            </a:fld>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6794" y="316738"/>
            <a:ext cx="152146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99"/>
                </a:solidFill>
                <a:latin typeface="Calibri"/>
                <a:cs typeface="Calibri"/>
              </a:rPr>
              <a:t>An</a:t>
            </a:r>
            <a:r>
              <a:rPr sz="3600" spc="10" dirty="0">
                <a:solidFill>
                  <a:srgbClr val="000099"/>
                </a:solidFill>
                <a:latin typeface="Calibri"/>
                <a:cs typeface="Calibri"/>
              </a:rPr>
              <a:t>a</a:t>
            </a:r>
            <a:r>
              <a:rPr sz="3600" dirty="0">
                <a:solidFill>
                  <a:srgbClr val="000099"/>
                </a:solidFill>
                <a:latin typeface="Calibri"/>
                <a:cs typeface="Calibri"/>
              </a:rPr>
              <a:t>l</a:t>
            </a:r>
            <a:r>
              <a:rPr sz="3600" spc="-35" dirty="0">
                <a:solidFill>
                  <a:srgbClr val="000099"/>
                </a:solidFill>
                <a:latin typeface="Calibri"/>
                <a:cs typeface="Calibri"/>
              </a:rPr>
              <a:t>y</a:t>
            </a:r>
            <a:r>
              <a:rPr sz="3600" spc="-5" dirty="0">
                <a:solidFill>
                  <a:srgbClr val="000099"/>
                </a:solidFill>
                <a:latin typeface="Calibri"/>
                <a:cs typeface="Calibri"/>
              </a:rPr>
              <a:t>sis</a:t>
            </a:r>
            <a:endParaRPr sz="3600">
              <a:latin typeface="Calibri"/>
              <a:cs typeface="Calibri"/>
            </a:endParaRPr>
          </a:p>
        </p:txBody>
      </p:sp>
      <p:pic>
        <p:nvPicPr>
          <p:cNvPr id="3" name="object 3"/>
          <p:cNvPicPr/>
          <p:nvPr/>
        </p:nvPicPr>
        <p:blipFill>
          <a:blip r:embed="rId2" cstate="print"/>
          <a:stretch>
            <a:fillRect/>
          </a:stretch>
        </p:blipFill>
        <p:spPr>
          <a:xfrm>
            <a:off x="2406395" y="1219166"/>
            <a:ext cx="5257950" cy="2063497"/>
          </a:xfrm>
          <a:prstGeom prst="rect">
            <a:avLst/>
          </a:prstGeom>
        </p:spPr>
      </p:pic>
      <p:sp>
        <p:nvSpPr>
          <p:cNvPr id="4" name="object 4"/>
          <p:cNvSpPr txBox="1"/>
          <p:nvPr/>
        </p:nvSpPr>
        <p:spPr>
          <a:xfrm>
            <a:off x="6681978" y="1408938"/>
            <a:ext cx="3319779" cy="330835"/>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C00000"/>
                </a:solidFill>
                <a:latin typeface="Calibri"/>
                <a:cs typeface="Calibri"/>
              </a:rPr>
              <a:t>Best,</a:t>
            </a:r>
            <a:r>
              <a:rPr sz="2000" spc="-10" dirty="0">
                <a:solidFill>
                  <a:srgbClr val="C00000"/>
                </a:solidFill>
                <a:latin typeface="Calibri"/>
                <a:cs typeface="Calibri"/>
              </a:rPr>
              <a:t> </a:t>
            </a:r>
            <a:r>
              <a:rPr sz="2000" spc="-25" dirty="0">
                <a:solidFill>
                  <a:srgbClr val="C00000"/>
                </a:solidFill>
                <a:latin typeface="Calibri"/>
                <a:cs typeface="Calibri"/>
              </a:rPr>
              <a:t>Worst,</a:t>
            </a:r>
            <a:r>
              <a:rPr sz="2000" spc="-10" dirty="0">
                <a:solidFill>
                  <a:srgbClr val="C00000"/>
                </a:solidFill>
                <a:latin typeface="Calibri"/>
                <a:cs typeface="Calibri"/>
              </a:rPr>
              <a:t> </a:t>
            </a:r>
            <a:r>
              <a:rPr sz="2000" spc="-20" dirty="0">
                <a:solidFill>
                  <a:srgbClr val="C00000"/>
                </a:solidFill>
                <a:latin typeface="Calibri"/>
                <a:cs typeface="Calibri"/>
              </a:rPr>
              <a:t>Average</a:t>
            </a:r>
            <a:r>
              <a:rPr sz="2000" spc="-15" dirty="0">
                <a:solidFill>
                  <a:srgbClr val="C00000"/>
                </a:solidFill>
                <a:latin typeface="Calibri"/>
                <a:cs typeface="Calibri"/>
              </a:rPr>
              <a:t> </a:t>
            </a:r>
            <a:r>
              <a:rPr sz="2000" spc="-5" dirty="0">
                <a:solidFill>
                  <a:srgbClr val="C00000"/>
                </a:solidFill>
                <a:latin typeface="Calibri"/>
                <a:cs typeface="Calibri"/>
              </a:rPr>
              <a:t>case </a:t>
            </a:r>
            <a:r>
              <a:rPr sz="2000" spc="-15" dirty="0">
                <a:solidFill>
                  <a:srgbClr val="C00000"/>
                </a:solidFill>
                <a:latin typeface="Calibri"/>
                <a:cs typeface="Calibri"/>
              </a:rPr>
              <a:t>exist?</a:t>
            </a:r>
            <a:endParaRPr sz="200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r>
              <a:rPr dirty="0"/>
              <a:t>71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57399" y="304878"/>
            <a:ext cx="8206105" cy="2895600"/>
            <a:chOff x="2057399" y="304878"/>
            <a:chExt cx="8206105" cy="2895600"/>
          </a:xfrm>
        </p:grpSpPr>
        <p:pic>
          <p:nvPicPr>
            <p:cNvPr id="3" name="object 3"/>
            <p:cNvPicPr/>
            <p:nvPr/>
          </p:nvPicPr>
          <p:blipFill>
            <a:blip r:embed="rId2" cstate="print"/>
            <a:stretch>
              <a:fillRect/>
            </a:stretch>
          </p:blipFill>
          <p:spPr>
            <a:xfrm>
              <a:off x="2057399" y="1447758"/>
              <a:ext cx="8205517" cy="1752641"/>
            </a:xfrm>
            <a:prstGeom prst="rect">
              <a:avLst/>
            </a:prstGeom>
          </p:spPr>
        </p:pic>
        <p:pic>
          <p:nvPicPr>
            <p:cNvPr id="4" name="object 4"/>
            <p:cNvPicPr/>
            <p:nvPr/>
          </p:nvPicPr>
          <p:blipFill>
            <a:blip r:embed="rId3" cstate="print"/>
            <a:stretch>
              <a:fillRect/>
            </a:stretch>
          </p:blipFill>
          <p:spPr>
            <a:xfrm>
              <a:off x="2057399" y="304878"/>
              <a:ext cx="8205517" cy="1219121"/>
            </a:xfrm>
            <a:prstGeom prst="rect">
              <a:avLst/>
            </a:prstGeom>
          </p:spPr>
        </p:pic>
      </p:grpSp>
      <p:pic>
        <p:nvPicPr>
          <p:cNvPr id="5" name="object 5"/>
          <p:cNvPicPr/>
          <p:nvPr/>
        </p:nvPicPr>
        <p:blipFill>
          <a:blip r:embed="rId4" cstate="print"/>
          <a:stretch>
            <a:fillRect/>
          </a:stretch>
        </p:blipFill>
        <p:spPr>
          <a:xfrm>
            <a:off x="7467599" y="3733802"/>
            <a:ext cx="1524097" cy="380980"/>
          </a:xfrm>
          <a:prstGeom prst="rect">
            <a:avLst/>
          </a:prstGeom>
        </p:spPr>
      </p:pic>
      <p:sp>
        <p:nvSpPr>
          <p:cNvPr id="6" name="object 6"/>
          <p:cNvSpPr txBox="1"/>
          <p:nvPr/>
        </p:nvSpPr>
        <p:spPr>
          <a:xfrm>
            <a:off x="9126473" y="3679952"/>
            <a:ext cx="1233170" cy="360680"/>
          </a:xfrm>
          <a:prstGeom prst="rect">
            <a:avLst/>
          </a:prstGeom>
        </p:spPr>
        <p:txBody>
          <a:bodyPr vert="horz" wrap="square" lIns="0" tIns="12065" rIns="0" bIns="0" rtlCol="0">
            <a:spAutoFit/>
          </a:bodyPr>
          <a:lstStyle/>
          <a:p>
            <a:pPr marL="12700">
              <a:lnSpc>
                <a:spcPct val="100000"/>
              </a:lnSpc>
              <a:spcBef>
                <a:spcPts val="95"/>
              </a:spcBef>
            </a:pPr>
            <a:r>
              <a:rPr sz="2200" spc="-5" dirty="0">
                <a:latin typeface="Calibri"/>
                <a:cs typeface="Calibri"/>
              </a:rPr>
              <a:t>number</a:t>
            </a:r>
            <a:r>
              <a:rPr sz="2200" spc="10" dirty="0">
                <a:latin typeface="Calibri"/>
                <a:cs typeface="Calibri"/>
              </a:rPr>
              <a:t> </a:t>
            </a:r>
            <a:r>
              <a:rPr sz="2200" dirty="0">
                <a:latin typeface="Calibri"/>
                <a:cs typeface="Calibri"/>
              </a:rPr>
              <a:t>of</a:t>
            </a:r>
            <a:endParaRPr sz="2200">
              <a:latin typeface="Calibri"/>
              <a:cs typeface="Calibri"/>
            </a:endParaRPr>
          </a:p>
        </p:txBody>
      </p:sp>
      <p:sp>
        <p:nvSpPr>
          <p:cNvPr id="9" name="object 9"/>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64</a:t>
            </a:fld>
            <a:endParaRPr dirty="0"/>
          </a:p>
        </p:txBody>
      </p:sp>
      <p:sp>
        <p:nvSpPr>
          <p:cNvPr id="7" name="object 7"/>
          <p:cNvSpPr txBox="1"/>
          <p:nvPr/>
        </p:nvSpPr>
        <p:spPr>
          <a:xfrm>
            <a:off x="2060194" y="3679952"/>
            <a:ext cx="5381625" cy="695960"/>
          </a:xfrm>
          <a:prstGeom prst="rect">
            <a:avLst/>
          </a:prstGeom>
        </p:spPr>
        <p:txBody>
          <a:bodyPr vert="horz" wrap="square" lIns="0" tIns="12065" rIns="0" bIns="0" rtlCol="0">
            <a:spAutoFit/>
          </a:bodyPr>
          <a:lstStyle/>
          <a:p>
            <a:pPr marL="12700" marR="5080">
              <a:lnSpc>
                <a:spcPct val="100000"/>
              </a:lnSpc>
              <a:spcBef>
                <a:spcPts val="95"/>
              </a:spcBef>
            </a:pPr>
            <a:r>
              <a:rPr sz="2200" spc="-10" dirty="0">
                <a:latin typeface="Calibri"/>
                <a:cs typeface="Calibri"/>
              </a:rPr>
              <a:t>The</a:t>
            </a:r>
            <a:r>
              <a:rPr sz="2200" spc="90" dirty="0">
                <a:latin typeface="Calibri"/>
                <a:cs typeface="Calibri"/>
              </a:rPr>
              <a:t> </a:t>
            </a:r>
            <a:r>
              <a:rPr sz="2200" spc="-5" dirty="0">
                <a:latin typeface="Calibri"/>
                <a:cs typeface="Calibri"/>
              </a:rPr>
              <a:t>basic</a:t>
            </a:r>
            <a:r>
              <a:rPr sz="2200" spc="75" dirty="0">
                <a:latin typeface="Calibri"/>
                <a:cs typeface="Calibri"/>
              </a:rPr>
              <a:t> </a:t>
            </a:r>
            <a:r>
              <a:rPr sz="2200" spc="-15" dirty="0">
                <a:latin typeface="Calibri"/>
                <a:cs typeface="Calibri"/>
              </a:rPr>
              <a:t>operation</a:t>
            </a:r>
            <a:r>
              <a:rPr sz="2200" spc="85" dirty="0">
                <a:latin typeface="Calibri"/>
                <a:cs typeface="Calibri"/>
              </a:rPr>
              <a:t> </a:t>
            </a:r>
            <a:r>
              <a:rPr sz="2200" spc="-5" dirty="0">
                <a:latin typeface="Calibri"/>
                <a:cs typeface="Calibri"/>
              </a:rPr>
              <a:t>is</a:t>
            </a:r>
            <a:r>
              <a:rPr sz="2200" spc="95" dirty="0">
                <a:latin typeface="Calibri"/>
                <a:cs typeface="Calibri"/>
              </a:rPr>
              <a:t> </a:t>
            </a:r>
            <a:r>
              <a:rPr sz="2200" spc="-15" dirty="0">
                <a:latin typeface="Calibri"/>
                <a:cs typeface="Calibri"/>
              </a:rPr>
              <a:t>count=count</a:t>
            </a:r>
            <a:r>
              <a:rPr sz="2200" spc="105" dirty="0">
                <a:latin typeface="Calibri"/>
                <a:cs typeface="Calibri"/>
              </a:rPr>
              <a:t> </a:t>
            </a:r>
            <a:r>
              <a:rPr sz="2200" spc="-5" dirty="0">
                <a:latin typeface="Calibri"/>
                <a:cs typeface="Calibri"/>
              </a:rPr>
              <a:t>+</a:t>
            </a:r>
            <a:r>
              <a:rPr sz="2200" spc="75" dirty="0">
                <a:latin typeface="Calibri"/>
                <a:cs typeface="Calibri"/>
              </a:rPr>
              <a:t> </a:t>
            </a:r>
            <a:r>
              <a:rPr sz="2200" spc="-5" dirty="0">
                <a:latin typeface="Calibri"/>
                <a:cs typeface="Calibri"/>
              </a:rPr>
              <a:t>1</a:t>
            </a:r>
            <a:r>
              <a:rPr sz="2200" spc="105" dirty="0">
                <a:latin typeface="Calibri"/>
                <a:cs typeface="Calibri"/>
              </a:rPr>
              <a:t> </a:t>
            </a:r>
            <a:r>
              <a:rPr sz="2200" spc="-10" dirty="0">
                <a:latin typeface="Calibri"/>
                <a:cs typeface="Calibri"/>
              </a:rPr>
              <a:t>repeats </a:t>
            </a:r>
            <a:r>
              <a:rPr sz="2200" spc="-484" dirty="0">
                <a:latin typeface="Calibri"/>
                <a:cs typeface="Calibri"/>
              </a:rPr>
              <a:t> </a:t>
            </a:r>
            <a:r>
              <a:rPr sz="2200" spc="-5" dirty="0">
                <a:latin typeface="Calibri"/>
                <a:cs typeface="Calibri"/>
              </a:rPr>
              <a:t>times</a:t>
            </a:r>
            <a:endParaRPr sz="2200">
              <a:latin typeface="Calibri"/>
              <a:cs typeface="Calibri"/>
            </a:endParaRPr>
          </a:p>
        </p:txBody>
      </p:sp>
      <p:sp>
        <p:nvSpPr>
          <p:cNvPr id="8" name="object 8"/>
          <p:cNvSpPr txBox="1">
            <a:spLocks noGrp="1"/>
          </p:cNvSpPr>
          <p:nvPr>
            <p:ph type="title"/>
          </p:nvPr>
        </p:nvSpPr>
        <p:spPr>
          <a:xfrm>
            <a:off x="6766306" y="1998091"/>
            <a:ext cx="3319779" cy="330835"/>
          </a:xfrm>
          <a:prstGeom prst="rect">
            <a:avLst/>
          </a:prstGeom>
        </p:spPr>
        <p:txBody>
          <a:bodyPr vert="horz" wrap="square" lIns="0" tIns="13335" rIns="0" bIns="0" rtlCol="0">
            <a:spAutoFit/>
          </a:bodyPr>
          <a:lstStyle/>
          <a:p>
            <a:pPr marL="12700">
              <a:lnSpc>
                <a:spcPct val="100000"/>
              </a:lnSpc>
              <a:spcBef>
                <a:spcPts val="105"/>
              </a:spcBef>
            </a:pPr>
            <a:r>
              <a:rPr sz="2000" spc="-5" dirty="0"/>
              <a:t>Best,</a:t>
            </a:r>
            <a:r>
              <a:rPr sz="2000" spc="-10" dirty="0"/>
              <a:t> </a:t>
            </a:r>
            <a:r>
              <a:rPr sz="2000" spc="-25" dirty="0"/>
              <a:t>Worst,</a:t>
            </a:r>
            <a:r>
              <a:rPr sz="2000" spc="-10" dirty="0"/>
              <a:t> </a:t>
            </a:r>
            <a:r>
              <a:rPr sz="2000" spc="-20" dirty="0"/>
              <a:t>Average</a:t>
            </a:r>
            <a:r>
              <a:rPr sz="2000" spc="-15" dirty="0"/>
              <a:t> </a:t>
            </a:r>
            <a:r>
              <a:rPr sz="2000" spc="-5" dirty="0"/>
              <a:t>case </a:t>
            </a:r>
            <a:r>
              <a:rPr sz="2000" spc="-15" dirty="0"/>
              <a:t>exist?</a:t>
            </a:r>
            <a:endParaRPr sz="20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599757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1F5F"/>
                </a:solidFill>
              </a:rPr>
              <a:t>Analysis</a:t>
            </a:r>
            <a:r>
              <a:rPr sz="3600" spc="-30" dirty="0">
                <a:solidFill>
                  <a:srgbClr val="001F5F"/>
                </a:solidFill>
              </a:rPr>
              <a:t> </a:t>
            </a:r>
            <a:r>
              <a:rPr sz="3600" spc="-5" dirty="0">
                <a:solidFill>
                  <a:srgbClr val="001F5F"/>
                </a:solidFill>
              </a:rPr>
              <a:t>of</a:t>
            </a:r>
            <a:r>
              <a:rPr sz="3600" spc="-15" dirty="0">
                <a:solidFill>
                  <a:srgbClr val="001F5F"/>
                </a:solidFill>
              </a:rPr>
              <a:t> </a:t>
            </a:r>
            <a:r>
              <a:rPr sz="3600" spc="-20" dirty="0">
                <a:solidFill>
                  <a:srgbClr val="001F5F"/>
                </a:solidFill>
              </a:rPr>
              <a:t>Recursive</a:t>
            </a:r>
            <a:r>
              <a:rPr sz="3600" spc="-50" dirty="0">
                <a:solidFill>
                  <a:srgbClr val="001F5F"/>
                </a:solidFill>
              </a:rPr>
              <a:t> </a:t>
            </a:r>
            <a:r>
              <a:rPr sz="3600" spc="-10" dirty="0">
                <a:solidFill>
                  <a:srgbClr val="001F5F"/>
                </a:solidFill>
              </a:rPr>
              <a:t>Algorithms</a:t>
            </a:r>
            <a:endParaRPr sz="3600"/>
          </a:p>
        </p:txBody>
      </p:sp>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65</a:t>
            </a:fld>
            <a:endParaRPr dirty="0"/>
          </a:p>
        </p:txBody>
      </p:sp>
      <p:sp>
        <p:nvSpPr>
          <p:cNvPr id="3" name="object 3"/>
          <p:cNvSpPr txBox="1"/>
          <p:nvPr/>
        </p:nvSpPr>
        <p:spPr>
          <a:xfrm>
            <a:off x="1523238" y="1067838"/>
            <a:ext cx="9991725" cy="4805680"/>
          </a:xfrm>
          <a:prstGeom prst="rect">
            <a:avLst/>
          </a:prstGeom>
        </p:spPr>
        <p:txBody>
          <a:bodyPr vert="horz" wrap="square" lIns="0" tIns="97790" rIns="0" bIns="0" rtlCol="0">
            <a:spAutoFit/>
          </a:bodyPr>
          <a:lstStyle/>
          <a:p>
            <a:pPr marL="469900" indent="-457200">
              <a:lnSpc>
                <a:spcPct val="100000"/>
              </a:lnSpc>
              <a:spcBef>
                <a:spcPts val="770"/>
              </a:spcBef>
              <a:buAutoNum type="arabicPeriod"/>
              <a:tabLst>
                <a:tab pos="469265" algn="l"/>
                <a:tab pos="469900" algn="l"/>
              </a:tabLst>
            </a:pPr>
            <a:r>
              <a:rPr sz="2800" spc="-10" dirty="0">
                <a:latin typeface="Calibri"/>
                <a:cs typeface="Calibri"/>
              </a:rPr>
              <a:t>Decide</a:t>
            </a:r>
            <a:r>
              <a:rPr sz="2800" spc="20" dirty="0">
                <a:latin typeface="Calibri"/>
                <a:cs typeface="Calibri"/>
              </a:rPr>
              <a:t> </a:t>
            </a:r>
            <a:r>
              <a:rPr sz="2800" spc="-5" dirty="0">
                <a:latin typeface="Calibri"/>
                <a:cs typeface="Calibri"/>
              </a:rPr>
              <a:t>on</a:t>
            </a:r>
            <a:r>
              <a:rPr sz="2800" spc="10" dirty="0">
                <a:latin typeface="Calibri"/>
                <a:cs typeface="Calibri"/>
              </a:rPr>
              <a:t> </a:t>
            </a:r>
            <a:r>
              <a:rPr sz="2800" spc="-5" dirty="0">
                <a:latin typeface="Calibri"/>
                <a:cs typeface="Calibri"/>
              </a:rPr>
              <a:t>a</a:t>
            </a:r>
            <a:r>
              <a:rPr sz="2800" spc="10" dirty="0">
                <a:latin typeface="Calibri"/>
                <a:cs typeface="Calibri"/>
              </a:rPr>
              <a:t> </a:t>
            </a:r>
            <a:r>
              <a:rPr sz="2800" spc="-20" dirty="0">
                <a:latin typeface="Calibri"/>
                <a:cs typeface="Calibri"/>
              </a:rPr>
              <a:t>parameter</a:t>
            </a:r>
            <a:r>
              <a:rPr sz="2800" spc="-5" dirty="0">
                <a:latin typeface="Calibri"/>
                <a:cs typeface="Calibri"/>
              </a:rPr>
              <a:t> </a:t>
            </a:r>
            <a:r>
              <a:rPr sz="2800" spc="-15" dirty="0">
                <a:latin typeface="Calibri"/>
                <a:cs typeface="Calibri"/>
              </a:rPr>
              <a:t>indicating</a:t>
            </a:r>
            <a:r>
              <a:rPr sz="2800" spc="40" dirty="0">
                <a:latin typeface="Calibri"/>
                <a:cs typeface="Calibri"/>
              </a:rPr>
              <a:t> </a:t>
            </a:r>
            <a:r>
              <a:rPr sz="2800" spc="-5" dirty="0">
                <a:latin typeface="Calibri"/>
                <a:cs typeface="Calibri"/>
              </a:rPr>
              <a:t>an</a:t>
            </a:r>
            <a:r>
              <a:rPr sz="2800" spc="35" dirty="0">
                <a:latin typeface="Calibri"/>
                <a:cs typeface="Calibri"/>
              </a:rPr>
              <a:t> </a:t>
            </a:r>
            <a:r>
              <a:rPr sz="2800" spc="-20" dirty="0">
                <a:solidFill>
                  <a:srgbClr val="000099"/>
                </a:solidFill>
                <a:latin typeface="Calibri"/>
                <a:cs typeface="Calibri"/>
              </a:rPr>
              <a:t>input’s</a:t>
            </a:r>
            <a:r>
              <a:rPr sz="2800" spc="50" dirty="0">
                <a:solidFill>
                  <a:srgbClr val="000099"/>
                </a:solidFill>
                <a:latin typeface="Calibri"/>
                <a:cs typeface="Calibri"/>
              </a:rPr>
              <a:t> </a:t>
            </a:r>
            <a:r>
              <a:rPr sz="2800" spc="-20" dirty="0">
                <a:solidFill>
                  <a:srgbClr val="000099"/>
                </a:solidFill>
                <a:latin typeface="Calibri"/>
                <a:cs typeface="Calibri"/>
              </a:rPr>
              <a:t>size</a:t>
            </a:r>
            <a:r>
              <a:rPr sz="2800" spc="-20" dirty="0">
                <a:latin typeface="Calibri"/>
                <a:cs typeface="Calibri"/>
              </a:rPr>
              <a:t>.</a:t>
            </a:r>
            <a:endParaRPr sz="2800">
              <a:latin typeface="Calibri"/>
              <a:cs typeface="Calibri"/>
            </a:endParaRPr>
          </a:p>
          <a:p>
            <a:pPr marL="469900" indent="-457200">
              <a:lnSpc>
                <a:spcPct val="100000"/>
              </a:lnSpc>
              <a:spcBef>
                <a:spcPts val="670"/>
              </a:spcBef>
              <a:buAutoNum type="arabicPeriod"/>
              <a:tabLst>
                <a:tab pos="469265" algn="l"/>
                <a:tab pos="469900" algn="l"/>
              </a:tabLst>
            </a:pPr>
            <a:r>
              <a:rPr sz="2800" spc="-10" dirty="0">
                <a:latin typeface="Calibri"/>
                <a:cs typeface="Calibri"/>
              </a:rPr>
              <a:t>Identify</a:t>
            </a:r>
            <a:r>
              <a:rPr sz="2800" dirty="0">
                <a:latin typeface="Calibri"/>
                <a:cs typeface="Calibri"/>
              </a:rPr>
              <a:t> </a:t>
            </a:r>
            <a:r>
              <a:rPr sz="2800" spc="-5" dirty="0">
                <a:latin typeface="Calibri"/>
                <a:cs typeface="Calibri"/>
              </a:rPr>
              <a:t>the</a:t>
            </a:r>
            <a:r>
              <a:rPr sz="2800" spc="10" dirty="0">
                <a:latin typeface="Calibri"/>
                <a:cs typeface="Calibri"/>
              </a:rPr>
              <a:t> </a:t>
            </a:r>
            <a:r>
              <a:rPr sz="2800" spc="-25" dirty="0">
                <a:latin typeface="Calibri"/>
                <a:cs typeface="Calibri"/>
              </a:rPr>
              <a:t>algorithm’s</a:t>
            </a:r>
            <a:r>
              <a:rPr sz="2800" spc="35" dirty="0">
                <a:latin typeface="Calibri"/>
                <a:cs typeface="Calibri"/>
              </a:rPr>
              <a:t> </a:t>
            </a:r>
            <a:r>
              <a:rPr sz="2800" spc="-10" dirty="0">
                <a:solidFill>
                  <a:srgbClr val="000099"/>
                </a:solidFill>
                <a:latin typeface="Calibri"/>
                <a:cs typeface="Calibri"/>
              </a:rPr>
              <a:t>basic</a:t>
            </a:r>
            <a:r>
              <a:rPr sz="2800" spc="15" dirty="0">
                <a:solidFill>
                  <a:srgbClr val="000099"/>
                </a:solidFill>
                <a:latin typeface="Calibri"/>
                <a:cs typeface="Calibri"/>
              </a:rPr>
              <a:t> </a:t>
            </a:r>
            <a:r>
              <a:rPr sz="2800" spc="-15" dirty="0">
                <a:solidFill>
                  <a:srgbClr val="000099"/>
                </a:solidFill>
                <a:latin typeface="Calibri"/>
                <a:cs typeface="Calibri"/>
              </a:rPr>
              <a:t>operation.</a:t>
            </a:r>
            <a:endParaRPr sz="2800">
              <a:latin typeface="Calibri"/>
              <a:cs typeface="Calibri"/>
            </a:endParaRPr>
          </a:p>
          <a:p>
            <a:pPr marL="469900" marR="1137920" indent="-457200">
              <a:lnSpc>
                <a:spcPct val="100000"/>
              </a:lnSpc>
              <a:spcBef>
                <a:spcPts val="675"/>
              </a:spcBef>
              <a:buAutoNum type="arabicPeriod"/>
              <a:tabLst>
                <a:tab pos="469265" algn="l"/>
                <a:tab pos="469900" algn="l"/>
              </a:tabLst>
            </a:pPr>
            <a:r>
              <a:rPr sz="2800" spc="-10" dirty="0">
                <a:latin typeface="Calibri"/>
                <a:cs typeface="Calibri"/>
              </a:rPr>
              <a:t>Check</a:t>
            </a:r>
            <a:r>
              <a:rPr sz="2800" spc="5" dirty="0">
                <a:latin typeface="Calibri"/>
                <a:cs typeface="Calibri"/>
              </a:rPr>
              <a:t> </a:t>
            </a:r>
            <a:r>
              <a:rPr sz="2800" spc="-5" dirty="0">
                <a:latin typeface="Calibri"/>
                <a:cs typeface="Calibri"/>
              </a:rPr>
              <a:t>whether</a:t>
            </a:r>
            <a:r>
              <a:rPr sz="2800" dirty="0">
                <a:latin typeface="Calibri"/>
                <a:cs typeface="Calibri"/>
              </a:rPr>
              <a:t> </a:t>
            </a:r>
            <a:r>
              <a:rPr sz="2800" spc="-5" dirty="0">
                <a:latin typeface="Calibri"/>
                <a:cs typeface="Calibri"/>
              </a:rPr>
              <a:t>the</a:t>
            </a:r>
            <a:r>
              <a:rPr sz="2800" spc="25" dirty="0">
                <a:latin typeface="Calibri"/>
                <a:cs typeface="Calibri"/>
              </a:rPr>
              <a:t> </a:t>
            </a:r>
            <a:r>
              <a:rPr sz="2800" spc="-10" dirty="0">
                <a:solidFill>
                  <a:srgbClr val="000099"/>
                </a:solidFill>
                <a:latin typeface="Calibri"/>
                <a:cs typeface="Calibri"/>
              </a:rPr>
              <a:t>number</a:t>
            </a:r>
            <a:r>
              <a:rPr sz="2800" spc="20" dirty="0">
                <a:solidFill>
                  <a:srgbClr val="000099"/>
                </a:solidFill>
                <a:latin typeface="Calibri"/>
                <a:cs typeface="Calibri"/>
              </a:rPr>
              <a:t> </a:t>
            </a:r>
            <a:r>
              <a:rPr sz="2800" spc="-5" dirty="0">
                <a:solidFill>
                  <a:srgbClr val="000099"/>
                </a:solidFill>
                <a:latin typeface="Calibri"/>
                <a:cs typeface="Calibri"/>
              </a:rPr>
              <a:t>of</a:t>
            </a:r>
            <a:r>
              <a:rPr sz="2800" dirty="0">
                <a:solidFill>
                  <a:srgbClr val="000099"/>
                </a:solidFill>
                <a:latin typeface="Calibri"/>
                <a:cs typeface="Calibri"/>
              </a:rPr>
              <a:t> </a:t>
            </a:r>
            <a:r>
              <a:rPr sz="2800" spc="-5" dirty="0">
                <a:solidFill>
                  <a:srgbClr val="000099"/>
                </a:solidFill>
                <a:latin typeface="Calibri"/>
                <a:cs typeface="Calibri"/>
              </a:rPr>
              <a:t>times</a:t>
            </a:r>
            <a:r>
              <a:rPr sz="2800" spc="5" dirty="0">
                <a:solidFill>
                  <a:srgbClr val="000099"/>
                </a:solidFill>
                <a:latin typeface="Calibri"/>
                <a:cs typeface="Calibri"/>
              </a:rPr>
              <a:t> </a:t>
            </a:r>
            <a:r>
              <a:rPr sz="2800" spc="-5" dirty="0">
                <a:solidFill>
                  <a:srgbClr val="000099"/>
                </a:solidFill>
                <a:latin typeface="Calibri"/>
                <a:cs typeface="Calibri"/>
              </a:rPr>
              <a:t>the</a:t>
            </a:r>
            <a:r>
              <a:rPr sz="2800" spc="5" dirty="0">
                <a:solidFill>
                  <a:srgbClr val="000099"/>
                </a:solidFill>
                <a:latin typeface="Calibri"/>
                <a:cs typeface="Calibri"/>
              </a:rPr>
              <a:t> </a:t>
            </a:r>
            <a:r>
              <a:rPr sz="2800" spc="-10" dirty="0">
                <a:solidFill>
                  <a:srgbClr val="000099"/>
                </a:solidFill>
                <a:latin typeface="Calibri"/>
                <a:cs typeface="Calibri"/>
              </a:rPr>
              <a:t>basic</a:t>
            </a:r>
            <a:r>
              <a:rPr sz="2800" spc="10" dirty="0">
                <a:solidFill>
                  <a:srgbClr val="000099"/>
                </a:solidFill>
                <a:latin typeface="Calibri"/>
                <a:cs typeface="Calibri"/>
              </a:rPr>
              <a:t> </a:t>
            </a:r>
            <a:r>
              <a:rPr sz="2800" spc="-15" dirty="0">
                <a:solidFill>
                  <a:srgbClr val="000099"/>
                </a:solidFill>
                <a:latin typeface="Calibri"/>
                <a:cs typeface="Calibri"/>
              </a:rPr>
              <a:t>operation</a:t>
            </a:r>
            <a:r>
              <a:rPr sz="2800" dirty="0">
                <a:solidFill>
                  <a:srgbClr val="000099"/>
                </a:solidFill>
                <a:latin typeface="Calibri"/>
                <a:cs typeface="Calibri"/>
              </a:rPr>
              <a:t> </a:t>
            </a:r>
            <a:r>
              <a:rPr sz="2800" spc="-5" dirty="0">
                <a:solidFill>
                  <a:srgbClr val="000099"/>
                </a:solidFill>
                <a:latin typeface="Calibri"/>
                <a:cs typeface="Calibri"/>
              </a:rPr>
              <a:t>is </a:t>
            </a:r>
            <a:r>
              <a:rPr sz="2800" spc="-615" dirty="0">
                <a:solidFill>
                  <a:srgbClr val="000099"/>
                </a:solidFill>
                <a:latin typeface="Calibri"/>
                <a:cs typeface="Calibri"/>
              </a:rPr>
              <a:t> </a:t>
            </a:r>
            <a:r>
              <a:rPr sz="2800" spc="-25" dirty="0">
                <a:solidFill>
                  <a:srgbClr val="000099"/>
                </a:solidFill>
                <a:latin typeface="Calibri"/>
                <a:cs typeface="Calibri"/>
              </a:rPr>
              <a:t>executed</a:t>
            </a:r>
            <a:r>
              <a:rPr sz="2800" dirty="0">
                <a:solidFill>
                  <a:srgbClr val="000099"/>
                </a:solidFill>
                <a:latin typeface="Calibri"/>
                <a:cs typeface="Calibri"/>
              </a:rPr>
              <a:t> </a:t>
            </a:r>
            <a:r>
              <a:rPr sz="2800" spc="-10" dirty="0">
                <a:latin typeface="Calibri"/>
                <a:cs typeface="Calibri"/>
              </a:rPr>
              <a:t>can</a:t>
            </a:r>
            <a:r>
              <a:rPr sz="2800" spc="-5" dirty="0">
                <a:latin typeface="Calibri"/>
                <a:cs typeface="Calibri"/>
              </a:rPr>
              <a:t> </a:t>
            </a:r>
            <a:r>
              <a:rPr sz="2800" spc="-10" dirty="0">
                <a:latin typeface="Calibri"/>
                <a:cs typeface="Calibri"/>
              </a:rPr>
              <a:t>vary</a:t>
            </a:r>
            <a:r>
              <a:rPr sz="2800" spc="5" dirty="0">
                <a:latin typeface="Calibri"/>
                <a:cs typeface="Calibri"/>
              </a:rPr>
              <a:t> </a:t>
            </a:r>
            <a:r>
              <a:rPr sz="2800" spc="-5" dirty="0">
                <a:latin typeface="Calibri"/>
                <a:cs typeface="Calibri"/>
              </a:rPr>
              <a:t>on</a:t>
            </a:r>
            <a:r>
              <a:rPr sz="2800" spc="5" dirty="0">
                <a:latin typeface="Calibri"/>
                <a:cs typeface="Calibri"/>
              </a:rPr>
              <a:t> </a:t>
            </a:r>
            <a:r>
              <a:rPr sz="2800" spc="-25" dirty="0">
                <a:latin typeface="Calibri"/>
                <a:cs typeface="Calibri"/>
              </a:rPr>
              <a:t>different</a:t>
            </a:r>
            <a:r>
              <a:rPr sz="2800" spc="10" dirty="0">
                <a:latin typeface="Calibri"/>
                <a:cs typeface="Calibri"/>
              </a:rPr>
              <a:t> </a:t>
            </a:r>
            <a:r>
              <a:rPr sz="2800" spc="-10" dirty="0">
                <a:latin typeface="Calibri"/>
                <a:cs typeface="Calibri"/>
              </a:rPr>
              <a:t>inputs</a:t>
            </a:r>
            <a:r>
              <a:rPr sz="2800" spc="50" dirty="0">
                <a:latin typeface="Calibri"/>
                <a:cs typeface="Calibri"/>
              </a:rPr>
              <a:t> </a:t>
            </a:r>
            <a:r>
              <a:rPr sz="2800" spc="-5" dirty="0">
                <a:latin typeface="Calibri"/>
                <a:cs typeface="Calibri"/>
              </a:rPr>
              <a:t>of the</a:t>
            </a:r>
            <a:r>
              <a:rPr sz="2800" spc="10" dirty="0">
                <a:latin typeface="Calibri"/>
                <a:cs typeface="Calibri"/>
              </a:rPr>
              <a:t> </a:t>
            </a:r>
            <a:r>
              <a:rPr sz="2800" spc="-10" dirty="0">
                <a:latin typeface="Calibri"/>
                <a:cs typeface="Calibri"/>
              </a:rPr>
              <a:t>same</a:t>
            </a:r>
            <a:r>
              <a:rPr sz="2800" dirty="0">
                <a:latin typeface="Calibri"/>
                <a:cs typeface="Calibri"/>
              </a:rPr>
              <a:t> </a:t>
            </a:r>
            <a:r>
              <a:rPr sz="2800" spc="-20" dirty="0">
                <a:latin typeface="Calibri"/>
                <a:cs typeface="Calibri"/>
              </a:rPr>
              <a:t>size;</a:t>
            </a:r>
            <a:endParaRPr sz="2800">
              <a:latin typeface="Calibri"/>
              <a:cs typeface="Calibri"/>
            </a:endParaRPr>
          </a:p>
          <a:p>
            <a:pPr marL="413384" marR="342900">
              <a:lnSpc>
                <a:spcPct val="100000"/>
              </a:lnSpc>
              <a:spcBef>
                <a:spcPts val="670"/>
              </a:spcBef>
            </a:pPr>
            <a:r>
              <a:rPr sz="2800" spc="-5" dirty="0">
                <a:latin typeface="Calibri"/>
                <a:cs typeface="Calibri"/>
              </a:rPr>
              <a:t>if</a:t>
            </a:r>
            <a:r>
              <a:rPr sz="2800" spc="-10" dirty="0">
                <a:latin typeface="Calibri"/>
                <a:cs typeface="Calibri"/>
              </a:rPr>
              <a:t> </a:t>
            </a:r>
            <a:r>
              <a:rPr sz="2800" spc="-5" dirty="0">
                <a:latin typeface="Calibri"/>
                <a:cs typeface="Calibri"/>
              </a:rPr>
              <a:t>it</a:t>
            </a:r>
            <a:r>
              <a:rPr sz="2800" dirty="0">
                <a:latin typeface="Calibri"/>
                <a:cs typeface="Calibri"/>
              </a:rPr>
              <a:t> </a:t>
            </a:r>
            <a:r>
              <a:rPr sz="2800" spc="-10" dirty="0">
                <a:latin typeface="Calibri"/>
                <a:cs typeface="Calibri"/>
              </a:rPr>
              <a:t>can,</a:t>
            </a:r>
            <a:r>
              <a:rPr sz="2800" spc="5" dirty="0">
                <a:latin typeface="Calibri"/>
                <a:cs typeface="Calibri"/>
              </a:rPr>
              <a:t> </a:t>
            </a:r>
            <a:r>
              <a:rPr sz="2800" spc="-5" dirty="0">
                <a:latin typeface="Calibri"/>
                <a:cs typeface="Calibri"/>
              </a:rPr>
              <a:t>the </a:t>
            </a:r>
            <a:r>
              <a:rPr sz="2800" spc="-15" dirty="0">
                <a:latin typeface="Calibri"/>
                <a:cs typeface="Calibri"/>
              </a:rPr>
              <a:t>worst-case,</a:t>
            </a:r>
            <a:r>
              <a:rPr sz="2800" spc="15" dirty="0">
                <a:latin typeface="Calibri"/>
                <a:cs typeface="Calibri"/>
              </a:rPr>
              <a:t> </a:t>
            </a:r>
            <a:r>
              <a:rPr sz="2800" spc="-15" dirty="0">
                <a:latin typeface="Calibri"/>
                <a:cs typeface="Calibri"/>
              </a:rPr>
              <a:t>average-case, </a:t>
            </a:r>
            <a:r>
              <a:rPr sz="2800" spc="-5" dirty="0">
                <a:latin typeface="Calibri"/>
                <a:cs typeface="Calibri"/>
              </a:rPr>
              <a:t>and</a:t>
            </a:r>
            <a:r>
              <a:rPr sz="2800" spc="20" dirty="0">
                <a:latin typeface="Calibri"/>
                <a:cs typeface="Calibri"/>
              </a:rPr>
              <a:t> </a:t>
            </a:r>
            <a:r>
              <a:rPr sz="2800" spc="-10" dirty="0">
                <a:latin typeface="Calibri"/>
                <a:cs typeface="Calibri"/>
              </a:rPr>
              <a:t>best-case</a:t>
            </a:r>
            <a:r>
              <a:rPr sz="2800" spc="20" dirty="0">
                <a:latin typeface="Calibri"/>
                <a:cs typeface="Calibri"/>
              </a:rPr>
              <a:t> </a:t>
            </a:r>
            <a:r>
              <a:rPr sz="2800" spc="-10" dirty="0">
                <a:latin typeface="Calibri"/>
                <a:cs typeface="Calibri"/>
              </a:rPr>
              <a:t>efficiencies </a:t>
            </a:r>
            <a:r>
              <a:rPr sz="2800" spc="-620" dirty="0">
                <a:latin typeface="Calibri"/>
                <a:cs typeface="Calibri"/>
              </a:rPr>
              <a:t> </a:t>
            </a:r>
            <a:r>
              <a:rPr sz="2800" spc="-15" dirty="0">
                <a:latin typeface="Calibri"/>
                <a:cs typeface="Calibri"/>
              </a:rPr>
              <a:t>must</a:t>
            </a:r>
            <a:r>
              <a:rPr sz="2800" spc="30" dirty="0">
                <a:latin typeface="Calibri"/>
                <a:cs typeface="Calibri"/>
              </a:rPr>
              <a:t> </a:t>
            </a:r>
            <a:r>
              <a:rPr sz="2800" spc="-5" dirty="0">
                <a:latin typeface="Calibri"/>
                <a:cs typeface="Calibri"/>
              </a:rPr>
              <a:t>be </a:t>
            </a:r>
            <a:r>
              <a:rPr sz="2800" spc="-25" dirty="0">
                <a:latin typeface="Calibri"/>
                <a:cs typeface="Calibri"/>
              </a:rPr>
              <a:t>investigated</a:t>
            </a:r>
            <a:r>
              <a:rPr sz="2800" spc="5" dirty="0">
                <a:latin typeface="Calibri"/>
                <a:cs typeface="Calibri"/>
              </a:rPr>
              <a:t> </a:t>
            </a:r>
            <a:r>
              <a:rPr sz="2800" spc="-35" dirty="0">
                <a:latin typeface="Calibri"/>
                <a:cs typeface="Calibri"/>
              </a:rPr>
              <a:t>separately.</a:t>
            </a:r>
            <a:endParaRPr sz="2800">
              <a:latin typeface="Calibri"/>
              <a:cs typeface="Calibri"/>
            </a:endParaRPr>
          </a:p>
          <a:p>
            <a:pPr marL="527685" marR="5080" indent="-515620">
              <a:lnSpc>
                <a:spcPct val="100000"/>
              </a:lnSpc>
              <a:spcBef>
                <a:spcPts val="675"/>
              </a:spcBef>
              <a:buAutoNum type="arabicPeriod" startAt="4"/>
              <a:tabLst>
                <a:tab pos="527685" algn="l"/>
                <a:tab pos="528320" algn="l"/>
              </a:tabLst>
            </a:pPr>
            <a:r>
              <a:rPr sz="2800" spc="-10" dirty="0">
                <a:latin typeface="Calibri"/>
                <a:cs typeface="Calibri"/>
              </a:rPr>
              <a:t>Set</a:t>
            </a:r>
            <a:r>
              <a:rPr sz="2800" spc="-5" dirty="0">
                <a:latin typeface="Calibri"/>
                <a:cs typeface="Calibri"/>
              </a:rPr>
              <a:t> up</a:t>
            </a:r>
            <a:r>
              <a:rPr sz="2800" spc="15" dirty="0">
                <a:latin typeface="Calibri"/>
                <a:cs typeface="Calibri"/>
              </a:rPr>
              <a:t> </a:t>
            </a:r>
            <a:r>
              <a:rPr sz="2800" spc="-5" dirty="0">
                <a:latin typeface="Calibri"/>
                <a:cs typeface="Calibri"/>
              </a:rPr>
              <a:t>a</a:t>
            </a:r>
            <a:r>
              <a:rPr sz="2800" spc="5" dirty="0">
                <a:latin typeface="Calibri"/>
                <a:cs typeface="Calibri"/>
              </a:rPr>
              <a:t> </a:t>
            </a:r>
            <a:r>
              <a:rPr sz="2800" spc="-15" dirty="0">
                <a:solidFill>
                  <a:srgbClr val="000099"/>
                </a:solidFill>
                <a:latin typeface="Calibri"/>
                <a:cs typeface="Calibri"/>
              </a:rPr>
              <a:t>recurrence</a:t>
            </a:r>
            <a:r>
              <a:rPr sz="2800" spc="35" dirty="0">
                <a:solidFill>
                  <a:srgbClr val="000099"/>
                </a:solidFill>
                <a:latin typeface="Calibri"/>
                <a:cs typeface="Calibri"/>
              </a:rPr>
              <a:t> </a:t>
            </a:r>
            <a:r>
              <a:rPr sz="2800" spc="-15" dirty="0">
                <a:solidFill>
                  <a:srgbClr val="000099"/>
                </a:solidFill>
                <a:latin typeface="Calibri"/>
                <a:cs typeface="Calibri"/>
              </a:rPr>
              <a:t>relation</a:t>
            </a:r>
            <a:r>
              <a:rPr sz="2800" spc="-15" dirty="0">
                <a:latin typeface="Calibri"/>
                <a:cs typeface="Calibri"/>
              </a:rPr>
              <a:t>,</a:t>
            </a:r>
            <a:r>
              <a:rPr sz="2800" spc="10" dirty="0">
                <a:latin typeface="Calibri"/>
                <a:cs typeface="Calibri"/>
              </a:rPr>
              <a:t> </a:t>
            </a:r>
            <a:r>
              <a:rPr sz="2800" spc="-5" dirty="0">
                <a:latin typeface="Calibri"/>
                <a:cs typeface="Calibri"/>
              </a:rPr>
              <a:t>with</a:t>
            </a:r>
            <a:r>
              <a:rPr sz="2800" spc="10" dirty="0">
                <a:latin typeface="Calibri"/>
                <a:cs typeface="Calibri"/>
              </a:rPr>
              <a:t> </a:t>
            </a:r>
            <a:r>
              <a:rPr sz="2800" spc="-5" dirty="0">
                <a:latin typeface="Calibri"/>
                <a:cs typeface="Calibri"/>
              </a:rPr>
              <a:t>an </a:t>
            </a:r>
            <a:r>
              <a:rPr sz="2800" spc="-15" dirty="0">
                <a:latin typeface="Calibri"/>
                <a:cs typeface="Calibri"/>
              </a:rPr>
              <a:t>appropriate</a:t>
            </a:r>
            <a:r>
              <a:rPr sz="2800" spc="25" dirty="0">
                <a:latin typeface="Calibri"/>
                <a:cs typeface="Calibri"/>
              </a:rPr>
              <a:t> </a:t>
            </a:r>
            <a:r>
              <a:rPr sz="2800" spc="-5" dirty="0">
                <a:latin typeface="Calibri"/>
                <a:cs typeface="Calibri"/>
              </a:rPr>
              <a:t>initial</a:t>
            </a:r>
            <a:r>
              <a:rPr sz="2800" spc="15" dirty="0">
                <a:latin typeface="Calibri"/>
                <a:cs typeface="Calibri"/>
              </a:rPr>
              <a:t> </a:t>
            </a:r>
            <a:r>
              <a:rPr sz="2800" spc="-10" dirty="0">
                <a:latin typeface="Calibri"/>
                <a:cs typeface="Calibri"/>
              </a:rPr>
              <a:t>condition, </a:t>
            </a:r>
            <a:r>
              <a:rPr sz="2800" spc="-620" dirty="0">
                <a:latin typeface="Calibri"/>
                <a:cs typeface="Calibri"/>
              </a:rPr>
              <a:t> </a:t>
            </a:r>
            <a:r>
              <a:rPr sz="2800" spc="-25" dirty="0">
                <a:latin typeface="Calibri"/>
                <a:cs typeface="Calibri"/>
              </a:rPr>
              <a:t>for</a:t>
            </a:r>
            <a:r>
              <a:rPr sz="2800" spc="-5" dirty="0">
                <a:latin typeface="Calibri"/>
                <a:cs typeface="Calibri"/>
              </a:rPr>
              <a:t> the </a:t>
            </a:r>
            <a:r>
              <a:rPr sz="2800" spc="-10" dirty="0">
                <a:latin typeface="Calibri"/>
                <a:cs typeface="Calibri"/>
              </a:rPr>
              <a:t>number</a:t>
            </a:r>
            <a:r>
              <a:rPr sz="2800" spc="30" dirty="0">
                <a:latin typeface="Calibri"/>
                <a:cs typeface="Calibri"/>
              </a:rPr>
              <a:t> </a:t>
            </a:r>
            <a:r>
              <a:rPr sz="2800" spc="-5" dirty="0">
                <a:latin typeface="Calibri"/>
                <a:cs typeface="Calibri"/>
              </a:rPr>
              <a:t>of times</a:t>
            </a:r>
            <a:r>
              <a:rPr sz="2800" spc="10" dirty="0">
                <a:latin typeface="Calibri"/>
                <a:cs typeface="Calibri"/>
              </a:rPr>
              <a:t> </a:t>
            </a:r>
            <a:r>
              <a:rPr sz="2800" spc="-5" dirty="0">
                <a:latin typeface="Calibri"/>
                <a:cs typeface="Calibri"/>
              </a:rPr>
              <a:t>the basic</a:t>
            </a:r>
            <a:r>
              <a:rPr sz="2800" spc="10" dirty="0">
                <a:latin typeface="Calibri"/>
                <a:cs typeface="Calibri"/>
              </a:rPr>
              <a:t> </a:t>
            </a:r>
            <a:r>
              <a:rPr sz="2800" spc="-15" dirty="0">
                <a:latin typeface="Calibri"/>
                <a:cs typeface="Calibri"/>
              </a:rPr>
              <a:t>operation</a:t>
            </a:r>
            <a:r>
              <a:rPr sz="2800" spc="15" dirty="0">
                <a:latin typeface="Calibri"/>
                <a:cs typeface="Calibri"/>
              </a:rPr>
              <a:t> </a:t>
            </a:r>
            <a:r>
              <a:rPr sz="2800" spc="-5" dirty="0">
                <a:latin typeface="Calibri"/>
                <a:cs typeface="Calibri"/>
              </a:rPr>
              <a:t>is</a:t>
            </a:r>
            <a:r>
              <a:rPr sz="2800" dirty="0">
                <a:latin typeface="Calibri"/>
                <a:cs typeface="Calibri"/>
              </a:rPr>
              <a:t> </a:t>
            </a:r>
            <a:r>
              <a:rPr sz="2800" spc="-20" dirty="0">
                <a:latin typeface="Calibri"/>
                <a:cs typeface="Calibri"/>
              </a:rPr>
              <a:t>executed.</a:t>
            </a:r>
            <a:endParaRPr sz="2800">
              <a:latin typeface="Calibri"/>
              <a:cs typeface="Calibri"/>
            </a:endParaRPr>
          </a:p>
          <a:p>
            <a:pPr marL="527685" marR="114935" indent="-515620">
              <a:lnSpc>
                <a:spcPct val="100000"/>
              </a:lnSpc>
              <a:spcBef>
                <a:spcPts val="675"/>
              </a:spcBef>
              <a:buAutoNum type="arabicPeriod" startAt="4"/>
              <a:tabLst>
                <a:tab pos="527685" algn="l"/>
                <a:tab pos="528320" algn="l"/>
              </a:tabLst>
            </a:pPr>
            <a:r>
              <a:rPr sz="2800" spc="-15" dirty="0">
                <a:latin typeface="Calibri"/>
                <a:cs typeface="Calibri"/>
              </a:rPr>
              <a:t>Solve</a:t>
            </a:r>
            <a:r>
              <a:rPr sz="2800" spc="5" dirty="0">
                <a:latin typeface="Calibri"/>
                <a:cs typeface="Calibri"/>
              </a:rPr>
              <a:t> </a:t>
            </a:r>
            <a:r>
              <a:rPr sz="2800" spc="-5" dirty="0">
                <a:latin typeface="Calibri"/>
                <a:cs typeface="Calibri"/>
              </a:rPr>
              <a:t>the</a:t>
            </a:r>
            <a:r>
              <a:rPr sz="2800" spc="15" dirty="0">
                <a:latin typeface="Calibri"/>
                <a:cs typeface="Calibri"/>
              </a:rPr>
              <a:t> </a:t>
            </a:r>
            <a:r>
              <a:rPr sz="2800" spc="-15" dirty="0">
                <a:latin typeface="Calibri"/>
                <a:cs typeface="Calibri"/>
              </a:rPr>
              <a:t>recurrence</a:t>
            </a:r>
            <a:r>
              <a:rPr sz="2800" spc="25" dirty="0">
                <a:latin typeface="Calibri"/>
                <a:cs typeface="Calibri"/>
              </a:rPr>
              <a:t> </a:t>
            </a:r>
            <a:r>
              <a:rPr sz="2800" spc="-85" dirty="0">
                <a:latin typeface="Calibri"/>
                <a:cs typeface="Calibri"/>
              </a:rPr>
              <a:t>or,</a:t>
            </a:r>
            <a:r>
              <a:rPr sz="2800" spc="15" dirty="0">
                <a:latin typeface="Calibri"/>
                <a:cs typeface="Calibri"/>
              </a:rPr>
              <a:t> </a:t>
            </a:r>
            <a:r>
              <a:rPr sz="2800" spc="-15" dirty="0">
                <a:latin typeface="Calibri"/>
                <a:cs typeface="Calibri"/>
              </a:rPr>
              <a:t>at</a:t>
            </a:r>
            <a:r>
              <a:rPr sz="2800" dirty="0">
                <a:latin typeface="Calibri"/>
                <a:cs typeface="Calibri"/>
              </a:rPr>
              <a:t> </a:t>
            </a:r>
            <a:r>
              <a:rPr sz="2800" spc="-10" dirty="0">
                <a:latin typeface="Calibri"/>
                <a:cs typeface="Calibri"/>
              </a:rPr>
              <a:t>least,</a:t>
            </a:r>
            <a:r>
              <a:rPr sz="2800" spc="10" dirty="0">
                <a:latin typeface="Calibri"/>
                <a:cs typeface="Calibri"/>
              </a:rPr>
              <a:t> </a:t>
            </a:r>
            <a:r>
              <a:rPr sz="2800" spc="-10" dirty="0">
                <a:latin typeface="Calibri"/>
                <a:cs typeface="Calibri"/>
              </a:rPr>
              <a:t>ascertain</a:t>
            </a:r>
            <a:r>
              <a:rPr sz="2800" spc="10" dirty="0">
                <a:latin typeface="Calibri"/>
                <a:cs typeface="Calibri"/>
              </a:rPr>
              <a:t> </a:t>
            </a:r>
            <a:r>
              <a:rPr sz="2800" spc="-5" dirty="0">
                <a:latin typeface="Calibri"/>
                <a:cs typeface="Calibri"/>
              </a:rPr>
              <a:t>the</a:t>
            </a:r>
            <a:r>
              <a:rPr sz="2800" spc="15" dirty="0">
                <a:latin typeface="Calibri"/>
                <a:cs typeface="Calibri"/>
              </a:rPr>
              <a:t> </a:t>
            </a:r>
            <a:r>
              <a:rPr sz="2800" spc="-15" dirty="0">
                <a:latin typeface="Calibri"/>
                <a:cs typeface="Calibri"/>
              </a:rPr>
              <a:t>order</a:t>
            </a:r>
            <a:r>
              <a:rPr sz="2800" dirty="0">
                <a:latin typeface="Calibri"/>
                <a:cs typeface="Calibri"/>
              </a:rPr>
              <a:t> of</a:t>
            </a:r>
            <a:r>
              <a:rPr sz="2800" spc="5" dirty="0">
                <a:latin typeface="Calibri"/>
                <a:cs typeface="Calibri"/>
              </a:rPr>
              <a:t> </a:t>
            </a:r>
            <a:r>
              <a:rPr sz="2800" spc="-15" dirty="0">
                <a:latin typeface="Calibri"/>
                <a:cs typeface="Calibri"/>
              </a:rPr>
              <a:t>growth</a:t>
            </a:r>
            <a:r>
              <a:rPr sz="2800" spc="15" dirty="0">
                <a:latin typeface="Calibri"/>
                <a:cs typeface="Calibri"/>
              </a:rPr>
              <a:t> </a:t>
            </a:r>
            <a:r>
              <a:rPr sz="2800" spc="-10" dirty="0">
                <a:latin typeface="Calibri"/>
                <a:cs typeface="Calibri"/>
              </a:rPr>
              <a:t>of </a:t>
            </a:r>
            <a:r>
              <a:rPr sz="2800" spc="-620" dirty="0">
                <a:latin typeface="Calibri"/>
                <a:cs typeface="Calibri"/>
              </a:rPr>
              <a:t> </a:t>
            </a:r>
            <a:r>
              <a:rPr sz="2800" spc="-5" dirty="0">
                <a:latin typeface="Calibri"/>
                <a:cs typeface="Calibri"/>
              </a:rPr>
              <a:t>its</a:t>
            </a:r>
            <a:r>
              <a:rPr sz="2800" dirty="0">
                <a:latin typeface="Calibri"/>
                <a:cs typeface="Calibri"/>
              </a:rPr>
              <a:t> </a:t>
            </a:r>
            <a:r>
              <a:rPr sz="2800" spc="-10" dirty="0">
                <a:latin typeface="Calibri"/>
                <a:cs typeface="Calibri"/>
              </a:rPr>
              <a:t>solution.</a:t>
            </a:r>
            <a:endParaRPr sz="2800">
              <a:latin typeface="Calibri"/>
              <a:cs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52599" y="2438416"/>
            <a:ext cx="8907780" cy="2714625"/>
            <a:chOff x="1752599" y="2438416"/>
            <a:chExt cx="8907780" cy="2714625"/>
          </a:xfrm>
        </p:grpSpPr>
        <p:pic>
          <p:nvPicPr>
            <p:cNvPr id="3" name="object 3"/>
            <p:cNvPicPr/>
            <p:nvPr/>
          </p:nvPicPr>
          <p:blipFill>
            <a:blip r:embed="rId2" cstate="print"/>
            <a:stretch>
              <a:fillRect/>
            </a:stretch>
          </p:blipFill>
          <p:spPr>
            <a:xfrm>
              <a:off x="1752599" y="2438416"/>
              <a:ext cx="8907220" cy="2249293"/>
            </a:xfrm>
            <a:prstGeom prst="rect">
              <a:avLst/>
            </a:prstGeom>
          </p:spPr>
        </p:pic>
        <p:pic>
          <p:nvPicPr>
            <p:cNvPr id="4" name="object 4"/>
            <p:cNvPicPr/>
            <p:nvPr/>
          </p:nvPicPr>
          <p:blipFill>
            <a:blip r:embed="rId3" cstate="print"/>
            <a:stretch>
              <a:fillRect/>
            </a:stretch>
          </p:blipFill>
          <p:spPr>
            <a:xfrm>
              <a:off x="5791199" y="4457697"/>
              <a:ext cx="4571923" cy="685802"/>
            </a:xfrm>
            <a:prstGeom prst="rect">
              <a:avLst/>
            </a:prstGeom>
          </p:spPr>
        </p:pic>
        <p:sp>
          <p:nvSpPr>
            <p:cNvPr id="5" name="object 5"/>
            <p:cNvSpPr/>
            <p:nvPr/>
          </p:nvSpPr>
          <p:spPr>
            <a:xfrm>
              <a:off x="5786627" y="4453127"/>
              <a:ext cx="4581525" cy="695325"/>
            </a:xfrm>
            <a:custGeom>
              <a:avLst/>
              <a:gdLst/>
              <a:ahLst/>
              <a:cxnLst/>
              <a:rect l="l" t="t" r="r" b="b"/>
              <a:pathLst>
                <a:path w="4581525" h="695325">
                  <a:moveTo>
                    <a:pt x="0" y="694944"/>
                  </a:moveTo>
                  <a:lnTo>
                    <a:pt x="4581144" y="694944"/>
                  </a:lnTo>
                  <a:lnTo>
                    <a:pt x="4581144" y="0"/>
                  </a:lnTo>
                  <a:lnTo>
                    <a:pt x="0" y="0"/>
                  </a:lnTo>
                  <a:lnTo>
                    <a:pt x="0" y="694944"/>
                  </a:lnTo>
                  <a:close/>
                </a:path>
              </a:pathLst>
            </a:custGeom>
            <a:ln w="9143">
              <a:solidFill>
                <a:srgbClr val="4F81BC"/>
              </a:solidFill>
            </a:ln>
          </p:spPr>
          <p:txBody>
            <a:bodyPr wrap="square" lIns="0" tIns="0" rIns="0" bIns="0" rtlCol="0"/>
            <a:lstStyle/>
            <a:p>
              <a:endParaRPr/>
            </a:p>
          </p:txBody>
        </p:sp>
      </p:grpSp>
      <p:grpSp>
        <p:nvGrpSpPr>
          <p:cNvPr id="6" name="object 6"/>
          <p:cNvGrpSpPr/>
          <p:nvPr/>
        </p:nvGrpSpPr>
        <p:grpSpPr>
          <a:xfrm>
            <a:off x="5782055" y="5225796"/>
            <a:ext cx="3980815" cy="704215"/>
            <a:chOff x="5782055" y="5225796"/>
            <a:chExt cx="3980815" cy="704215"/>
          </a:xfrm>
        </p:grpSpPr>
        <p:pic>
          <p:nvPicPr>
            <p:cNvPr id="7" name="object 7"/>
            <p:cNvPicPr/>
            <p:nvPr/>
          </p:nvPicPr>
          <p:blipFill>
            <a:blip r:embed="rId4" cstate="print"/>
            <a:stretch>
              <a:fillRect/>
            </a:stretch>
          </p:blipFill>
          <p:spPr>
            <a:xfrm>
              <a:off x="5791199" y="5234954"/>
              <a:ext cx="3962210" cy="685785"/>
            </a:xfrm>
            <a:prstGeom prst="rect">
              <a:avLst/>
            </a:prstGeom>
          </p:spPr>
        </p:pic>
        <p:sp>
          <p:nvSpPr>
            <p:cNvPr id="8" name="object 8"/>
            <p:cNvSpPr/>
            <p:nvPr/>
          </p:nvSpPr>
          <p:spPr>
            <a:xfrm>
              <a:off x="5786627" y="5230368"/>
              <a:ext cx="3971925" cy="695325"/>
            </a:xfrm>
            <a:custGeom>
              <a:avLst/>
              <a:gdLst/>
              <a:ahLst/>
              <a:cxnLst/>
              <a:rect l="l" t="t" r="r" b="b"/>
              <a:pathLst>
                <a:path w="3971925" h="695325">
                  <a:moveTo>
                    <a:pt x="0" y="694943"/>
                  </a:moveTo>
                  <a:lnTo>
                    <a:pt x="3971544" y="694943"/>
                  </a:lnTo>
                  <a:lnTo>
                    <a:pt x="3971544" y="0"/>
                  </a:lnTo>
                  <a:lnTo>
                    <a:pt x="0" y="0"/>
                  </a:lnTo>
                  <a:lnTo>
                    <a:pt x="0" y="694943"/>
                  </a:lnTo>
                  <a:close/>
                </a:path>
              </a:pathLst>
            </a:custGeom>
            <a:ln w="9144">
              <a:solidFill>
                <a:srgbClr val="4F81BC"/>
              </a:solidFill>
            </a:ln>
          </p:spPr>
          <p:txBody>
            <a:bodyPr wrap="square" lIns="0" tIns="0" rIns="0" bIns="0" rtlCol="0"/>
            <a:lstStyle/>
            <a:p>
              <a:endParaRPr/>
            </a:p>
          </p:txBody>
        </p:sp>
      </p:grpSp>
      <p:pic>
        <p:nvPicPr>
          <p:cNvPr id="9" name="object 9"/>
          <p:cNvPicPr/>
          <p:nvPr/>
        </p:nvPicPr>
        <p:blipFill>
          <a:blip r:embed="rId5" cstate="print"/>
          <a:stretch>
            <a:fillRect/>
          </a:stretch>
        </p:blipFill>
        <p:spPr>
          <a:xfrm>
            <a:off x="1752599" y="304815"/>
            <a:ext cx="8907221" cy="2057384"/>
          </a:xfrm>
          <a:prstGeom prst="rect">
            <a:avLst/>
          </a:prstGeom>
        </p:spPr>
      </p:pic>
      <p:sp>
        <p:nvSpPr>
          <p:cNvPr id="10" name="object 10"/>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66</a:t>
            </a:fld>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60194" y="464565"/>
            <a:ext cx="8007350" cy="1001394"/>
          </a:xfrm>
          <a:prstGeom prst="rect">
            <a:avLst/>
          </a:prstGeom>
        </p:spPr>
        <p:txBody>
          <a:bodyPr vert="horz" wrap="square" lIns="0" tIns="13335" rIns="0" bIns="0" rtlCol="0">
            <a:spAutoFit/>
          </a:bodyPr>
          <a:lstStyle/>
          <a:p>
            <a:pPr marL="355600" marR="5080" indent="-342900">
              <a:lnSpc>
                <a:spcPct val="100000"/>
              </a:lnSpc>
              <a:spcBef>
                <a:spcPts val="105"/>
              </a:spcBef>
              <a:buFont typeface="Arial MT"/>
              <a:buChar char="•"/>
              <a:tabLst>
                <a:tab pos="354965" algn="l"/>
                <a:tab pos="355600" algn="l"/>
              </a:tabLst>
            </a:pPr>
            <a:r>
              <a:rPr sz="3200" spc="-55" dirty="0">
                <a:latin typeface="Calibri"/>
                <a:cs typeface="Calibri"/>
              </a:rPr>
              <a:t>We</a:t>
            </a:r>
            <a:r>
              <a:rPr sz="3200" spc="-15" dirty="0">
                <a:latin typeface="Calibri"/>
                <a:cs typeface="Calibri"/>
              </a:rPr>
              <a:t> </a:t>
            </a:r>
            <a:r>
              <a:rPr sz="3200" spc="-10" dirty="0">
                <a:latin typeface="Calibri"/>
                <a:cs typeface="Calibri"/>
              </a:rPr>
              <a:t>can</a:t>
            </a:r>
            <a:r>
              <a:rPr sz="3200" dirty="0">
                <a:latin typeface="Calibri"/>
                <a:cs typeface="Calibri"/>
              </a:rPr>
              <a:t> </a:t>
            </a:r>
            <a:r>
              <a:rPr sz="3200" spc="-5" dirty="0">
                <a:latin typeface="Calibri"/>
                <a:cs typeface="Calibri"/>
              </a:rPr>
              <a:t>use</a:t>
            </a:r>
            <a:r>
              <a:rPr sz="3200" dirty="0">
                <a:latin typeface="Calibri"/>
                <a:cs typeface="Calibri"/>
              </a:rPr>
              <a:t> </a:t>
            </a:r>
            <a:r>
              <a:rPr sz="3200" spc="-15" dirty="0">
                <a:latin typeface="Calibri"/>
                <a:cs typeface="Calibri"/>
              </a:rPr>
              <a:t>backward</a:t>
            </a:r>
            <a:r>
              <a:rPr sz="3200" spc="-5" dirty="0">
                <a:latin typeface="Calibri"/>
                <a:cs typeface="Calibri"/>
              </a:rPr>
              <a:t> </a:t>
            </a:r>
            <a:r>
              <a:rPr sz="3200" spc="-10" dirty="0">
                <a:latin typeface="Calibri"/>
                <a:cs typeface="Calibri"/>
              </a:rPr>
              <a:t>substitutions</a:t>
            </a:r>
            <a:r>
              <a:rPr sz="3200" spc="65" dirty="0">
                <a:latin typeface="Calibri"/>
                <a:cs typeface="Calibri"/>
              </a:rPr>
              <a:t> </a:t>
            </a:r>
            <a:r>
              <a:rPr sz="3200" spc="-5" dirty="0">
                <a:latin typeface="Calibri"/>
                <a:cs typeface="Calibri"/>
              </a:rPr>
              <a:t>method</a:t>
            </a:r>
            <a:r>
              <a:rPr sz="3200" dirty="0">
                <a:latin typeface="Calibri"/>
                <a:cs typeface="Calibri"/>
              </a:rPr>
              <a:t> </a:t>
            </a:r>
            <a:r>
              <a:rPr sz="3200" spc="-20" dirty="0">
                <a:latin typeface="Calibri"/>
                <a:cs typeface="Calibri"/>
              </a:rPr>
              <a:t>to </a:t>
            </a:r>
            <a:r>
              <a:rPr sz="3200" spc="-705" dirty="0">
                <a:latin typeface="Calibri"/>
                <a:cs typeface="Calibri"/>
              </a:rPr>
              <a:t> </a:t>
            </a:r>
            <a:r>
              <a:rPr sz="3200" spc="-10" dirty="0">
                <a:latin typeface="Calibri"/>
                <a:cs typeface="Calibri"/>
              </a:rPr>
              <a:t>solve</a:t>
            </a:r>
            <a:r>
              <a:rPr sz="3200" spc="-5" dirty="0">
                <a:latin typeface="Calibri"/>
                <a:cs typeface="Calibri"/>
              </a:rPr>
              <a:t> this</a:t>
            </a:r>
            <a:endParaRPr sz="3200">
              <a:latin typeface="Calibri"/>
              <a:cs typeface="Calibri"/>
            </a:endParaRPr>
          </a:p>
        </p:txBody>
      </p:sp>
      <p:pic>
        <p:nvPicPr>
          <p:cNvPr id="3" name="object 3"/>
          <p:cNvPicPr/>
          <p:nvPr/>
        </p:nvPicPr>
        <p:blipFill>
          <a:blip r:embed="rId2" cstate="print"/>
          <a:stretch>
            <a:fillRect/>
          </a:stretch>
        </p:blipFill>
        <p:spPr>
          <a:xfrm>
            <a:off x="1828799" y="1904998"/>
            <a:ext cx="8610723" cy="1339597"/>
          </a:xfrm>
          <a:prstGeom prst="rect">
            <a:avLst/>
          </a:prstGeom>
        </p:spPr>
      </p:pic>
      <p:pic>
        <p:nvPicPr>
          <p:cNvPr id="4" name="object 4"/>
          <p:cNvPicPr/>
          <p:nvPr/>
        </p:nvPicPr>
        <p:blipFill>
          <a:blip r:embed="rId3" cstate="print"/>
          <a:stretch>
            <a:fillRect/>
          </a:stretch>
        </p:blipFill>
        <p:spPr>
          <a:xfrm>
            <a:off x="1981199" y="3810011"/>
            <a:ext cx="5486552" cy="304664"/>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67</a:t>
            </a:fld>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4225290" cy="574040"/>
          </a:xfrm>
          <a:prstGeom prst="rect">
            <a:avLst/>
          </a:prstGeom>
        </p:spPr>
        <p:txBody>
          <a:bodyPr vert="horz" wrap="square" lIns="0" tIns="12700" rIns="0" bIns="0" rtlCol="0">
            <a:spAutoFit/>
          </a:bodyPr>
          <a:lstStyle/>
          <a:p>
            <a:pPr marL="12700">
              <a:lnSpc>
                <a:spcPct val="100000"/>
              </a:lnSpc>
              <a:spcBef>
                <a:spcPts val="100"/>
              </a:spcBef>
            </a:pPr>
            <a:r>
              <a:rPr sz="3600" spc="-80" dirty="0">
                <a:solidFill>
                  <a:srgbClr val="000099"/>
                </a:solidFill>
              </a:rPr>
              <a:t>Tower</a:t>
            </a:r>
            <a:r>
              <a:rPr sz="3600" spc="-25" dirty="0">
                <a:solidFill>
                  <a:srgbClr val="000099"/>
                </a:solidFill>
              </a:rPr>
              <a:t> </a:t>
            </a:r>
            <a:r>
              <a:rPr sz="3600" spc="-5" dirty="0">
                <a:solidFill>
                  <a:srgbClr val="000099"/>
                </a:solidFill>
              </a:rPr>
              <a:t>of</a:t>
            </a:r>
            <a:r>
              <a:rPr sz="3600" spc="-25" dirty="0">
                <a:solidFill>
                  <a:srgbClr val="000099"/>
                </a:solidFill>
              </a:rPr>
              <a:t> </a:t>
            </a:r>
            <a:r>
              <a:rPr sz="3600" spc="-5" dirty="0">
                <a:solidFill>
                  <a:srgbClr val="000099"/>
                </a:solidFill>
              </a:rPr>
              <a:t>Hanoi</a:t>
            </a:r>
            <a:r>
              <a:rPr sz="3600" spc="-50" dirty="0">
                <a:solidFill>
                  <a:srgbClr val="000099"/>
                </a:solidFill>
              </a:rPr>
              <a:t> </a:t>
            </a:r>
            <a:r>
              <a:rPr sz="3600" dirty="0">
                <a:solidFill>
                  <a:srgbClr val="000099"/>
                </a:solidFill>
              </a:rPr>
              <a:t>puzzle.</a:t>
            </a:r>
            <a:endParaRPr sz="3600"/>
          </a:p>
        </p:txBody>
      </p:sp>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68</a:t>
            </a:fld>
            <a:endParaRPr dirty="0"/>
          </a:p>
        </p:txBody>
      </p:sp>
      <p:sp>
        <p:nvSpPr>
          <p:cNvPr id="3" name="object 3"/>
          <p:cNvSpPr txBox="1"/>
          <p:nvPr/>
        </p:nvSpPr>
        <p:spPr>
          <a:xfrm>
            <a:off x="2060194" y="1232661"/>
            <a:ext cx="8338820" cy="3171825"/>
          </a:xfrm>
          <a:prstGeom prst="rect">
            <a:avLst/>
          </a:prstGeom>
        </p:spPr>
        <p:txBody>
          <a:bodyPr vert="horz" wrap="square" lIns="0" tIns="12700" rIns="0" bIns="0" rtlCol="0">
            <a:spAutoFit/>
          </a:bodyPr>
          <a:lstStyle/>
          <a:p>
            <a:pPr marL="355600" marR="247650" indent="-342900">
              <a:lnSpc>
                <a:spcPct val="100000"/>
              </a:lnSpc>
              <a:spcBef>
                <a:spcPts val="100"/>
              </a:spcBef>
              <a:buFont typeface="Arial MT"/>
              <a:buChar char="•"/>
              <a:tabLst>
                <a:tab pos="354965" algn="l"/>
                <a:tab pos="355600" algn="l"/>
                <a:tab pos="3430904" algn="l"/>
              </a:tabLst>
            </a:pPr>
            <a:r>
              <a:rPr sz="2400" dirty="0">
                <a:latin typeface="Calibri"/>
                <a:cs typeface="Calibri"/>
              </a:rPr>
              <a:t>In</a:t>
            </a:r>
            <a:r>
              <a:rPr sz="2400" spc="5" dirty="0">
                <a:latin typeface="Calibri"/>
                <a:cs typeface="Calibri"/>
              </a:rPr>
              <a:t> </a:t>
            </a:r>
            <a:r>
              <a:rPr sz="2400" spc="-5" dirty="0">
                <a:latin typeface="Calibri"/>
                <a:cs typeface="Calibri"/>
              </a:rPr>
              <a:t>this</a:t>
            </a:r>
            <a:r>
              <a:rPr sz="2400" dirty="0">
                <a:latin typeface="Calibri"/>
                <a:cs typeface="Calibri"/>
              </a:rPr>
              <a:t> </a:t>
            </a:r>
            <a:r>
              <a:rPr sz="2400" spc="-5" dirty="0">
                <a:latin typeface="Calibri"/>
                <a:cs typeface="Calibri"/>
              </a:rPr>
              <a:t>puzzle,</a:t>
            </a:r>
            <a:r>
              <a:rPr sz="2400" spc="5" dirty="0">
                <a:latin typeface="Calibri"/>
                <a:cs typeface="Calibri"/>
              </a:rPr>
              <a:t> </a:t>
            </a:r>
            <a:r>
              <a:rPr sz="2400" spc="-15" dirty="0">
                <a:latin typeface="Calibri"/>
                <a:cs typeface="Calibri"/>
              </a:rPr>
              <a:t>There</a:t>
            </a:r>
            <a:r>
              <a:rPr sz="2400" spc="15" dirty="0">
                <a:latin typeface="Calibri"/>
                <a:cs typeface="Calibri"/>
              </a:rPr>
              <a:t> </a:t>
            </a:r>
            <a:r>
              <a:rPr sz="2400" spc="-15" dirty="0">
                <a:latin typeface="Calibri"/>
                <a:cs typeface="Calibri"/>
              </a:rPr>
              <a:t>are	</a:t>
            </a:r>
            <a:r>
              <a:rPr sz="2400" b="1" i="1" dirty="0">
                <a:solidFill>
                  <a:srgbClr val="000099"/>
                </a:solidFill>
                <a:latin typeface="Calibri"/>
                <a:cs typeface="Calibri"/>
              </a:rPr>
              <a:t>n </a:t>
            </a:r>
            <a:r>
              <a:rPr sz="2400" spc="-10" dirty="0">
                <a:solidFill>
                  <a:srgbClr val="000099"/>
                </a:solidFill>
                <a:latin typeface="Calibri"/>
                <a:cs typeface="Calibri"/>
              </a:rPr>
              <a:t>disks </a:t>
            </a:r>
            <a:r>
              <a:rPr sz="2400" spc="-5" dirty="0">
                <a:latin typeface="Calibri"/>
                <a:cs typeface="Calibri"/>
              </a:rPr>
              <a:t>of </a:t>
            </a:r>
            <a:r>
              <a:rPr sz="2400" spc="-20" dirty="0">
                <a:latin typeface="Calibri"/>
                <a:cs typeface="Calibri"/>
              </a:rPr>
              <a:t>different </a:t>
            </a:r>
            <a:r>
              <a:rPr sz="2400" spc="-15" dirty="0">
                <a:latin typeface="Calibri"/>
                <a:cs typeface="Calibri"/>
              </a:rPr>
              <a:t>sizes </a:t>
            </a:r>
            <a:r>
              <a:rPr sz="2400" spc="-10" dirty="0">
                <a:latin typeface="Calibri"/>
                <a:cs typeface="Calibri"/>
              </a:rPr>
              <a:t>that can </a:t>
            </a:r>
            <a:r>
              <a:rPr sz="2400" spc="-5" dirty="0">
                <a:latin typeface="Calibri"/>
                <a:cs typeface="Calibri"/>
              </a:rPr>
              <a:t>slide </a:t>
            </a:r>
            <a:r>
              <a:rPr sz="2400" spc="-525" dirty="0">
                <a:latin typeface="Calibri"/>
                <a:cs typeface="Calibri"/>
              </a:rPr>
              <a:t> </a:t>
            </a:r>
            <a:r>
              <a:rPr sz="2400" spc="-20" dirty="0">
                <a:latin typeface="Calibri"/>
                <a:cs typeface="Calibri"/>
              </a:rPr>
              <a:t>onto any</a:t>
            </a:r>
            <a:r>
              <a:rPr sz="2400" dirty="0">
                <a:latin typeface="Calibri"/>
                <a:cs typeface="Calibri"/>
              </a:rPr>
              <a:t> </a:t>
            </a:r>
            <a:r>
              <a:rPr sz="2400" spc="-5" dirty="0">
                <a:latin typeface="Calibri"/>
                <a:cs typeface="Calibri"/>
              </a:rPr>
              <a:t>of</a:t>
            </a:r>
            <a:r>
              <a:rPr sz="2400" spc="-15" dirty="0">
                <a:latin typeface="Calibri"/>
                <a:cs typeface="Calibri"/>
              </a:rPr>
              <a:t> </a:t>
            </a:r>
            <a:r>
              <a:rPr sz="2400" spc="-10" dirty="0">
                <a:latin typeface="Calibri"/>
                <a:cs typeface="Calibri"/>
              </a:rPr>
              <a:t>three</a:t>
            </a:r>
            <a:r>
              <a:rPr sz="2400" spc="5" dirty="0">
                <a:latin typeface="Calibri"/>
                <a:cs typeface="Calibri"/>
              </a:rPr>
              <a:t> </a:t>
            </a:r>
            <a:r>
              <a:rPr sz="2400" spc="-5" dirty="0">
                <a:latin typeface="Calibri"/>
                <a:cs typeface="Calibri"/>
              </a:rPr>
              <a:t>pegs.</a:t>
            </a:r>
            <a:endParaRPr sz="2400">
              <a:latin typeface="Calibri"/>
              <a:cs typeface="Calibri"/>
            </a:endParaRPr>
          </a:p>
          <a:p>
            <a:pPr marL="355600" marR="642620" indent="-342900">
              <a:lnSpc>
                <a:spcPct val="100000"/>
              </a:lnSpc>
              <a:spcBef>
                <a:spcPts val="580"/>
              </a:spcBef>
              <a:buFont typeface="Arial MT"/>
              <a:buChar char="•"/>
              <a:tabLst>
                <a:tab pos="354965" algn="l"/>
                <a:tab pos="355600" algn="l"/>
              </a:tabLst>
            </a:pPr>
            <a:r>
              <a:rPr sz="2400" spc="-20" dirty="0">
                <a:latin typeface="Calibri"/>
                <a:cs typeface="Calibri"/>
              </a:rPr>
              <a:t>Initially,</a:t>
            </a:r>
            <a:r>
              <a:rPr sz="2400" spc="-30" dirty="0">
                <a:latin typeface="Calibri"/>
                <a:cs typeface="Calibri"/>
              </a:rPr>
              <a:t> </a:t>
            </a:r>
            <a:r>
              <a:rPr sz="2400" dirty="0">
                <a:latin typeface="Calibri"/>
                <a:cs typeface="Calibri"/>
              </a:rPr>
              <a:t>all</a:t>
            </a:r>
            <a:r>
              <a:rPr sz="2400" spc="-15" dirty="0">
                <a:latin typeface="Calibri"/>
                <a:cs typeface="Calibri"/>
              </a:rPr>
              <a:t> </a:t>
            </a:r>
            <a:r>
              <a:rPr sz="2400" dirty="0">
                <a:latin typeface="Calibri"/>
                <a:cs typeface="Calibri"/>
              </a:rPr>
              <a:t>the </a:t>
            </a:r>
            <a:r>
              <a:rPr sz="2400" spc="-10" dirty="0">
                <a:latin typeface="Calibri"/>
                <a:cs typeface="Calibri"/>
              </a:rPr>
              <a:t>disks</a:t>
            </a:r>
            <a:r>
              <a:rPr sz="2400" spc="-5" dirty="0">
                <a:latin typeface="Calibri"/>
                <a:cs typeface="Calibri"/>
              </a:rPr>
              <a:t> </a:t>
            </a:r>
            <a:r>
              <a:rPr sz="2400" spc="-15" dirty="0">
                <a:latin typeface="Calibri"/>
                <a:cs typeface="Calibri"/>
              </a:rPr>
              <a:t>are</a:t>
            </a:r>
            <a:r>
              <a:rPr sz="2400" spc="-5" dirty="0">
                <a:latin typeface="Calibri"/>
                <a:cs typeface="Calibri"/>
              </a:rPr>
              <a:t> on </a:t>
            </a:r>
            <a:r>
              <a:rPr sz="2400" dirty="0">
                <a:latin typeface="Calibri"/>
                <a:cs typeface="Calibri"/>
              </a:rPr>
              <a:t>the</a:t>
            </a:r>
            <a:r>
              <a:rPr sz="2400" spc="10" dirty="0">
                <a:latin typeface="Calibri"/>
                <a:cs typeface="Calibri"/>
              </a:rPr>
              <a:t> </a:t>
            </a:r>
            <a:r>
              <a:rPr sz="2400" spc="-15" dirty="0">
                <a:solidFill>
                  <a:srgbClr val="000099"/>
                </a:solidFill>
                <a:latin typeface="Calibri"/>
                <a:cs typeface="Calibri"/>
              </a:rPr>
              <a:t>first </a:t>
            </a:r>
            <a:r>
              <a:rPr sz="2400" spc="-5" dirty="0">
                <a:latin typeface="Calibri"/>
                <a:cs typeface="Calibri"/>
              </a:rPr>
              <a:t>peg</a:t>
            </a:r>
            <a:r>
              <a:rPr sz="2400" spc="-20" dirty="0">
                <a:latin typeface="Calibri"/>
                <a:cs typeface="Calibri"/>
              </a:rPr>
              <a:t> </a:t>
            </a:r>
            <a:r>
              <a:rPr sz="2400" dirty="0">
                <a:latin typeface="Calibri"/>
                <a:cs typeface="Calibri"/>
              </a:rPr>
              <a:t>in </a:t>
            </a:r>
            <a:r>
              <a:rPr sz="2400" spc="-15" dirty="0">
                <a:latin typeface="Calibri"/>
                <a:cs typeface="Calibri"/>
              </a:rPr>
              <a:t>order</a:t>
            </a:r>
            <a:r>
              <a:rPr sz="2400" dirty="0">
                <a:latin typeface="Calibri"/>
                <a:cs typeface="Calibri"/>
              </a:rPr>
              <a:t> </a:t>
            </a:r>
            <a:r>
              <a:rPr sz="2400" spc="-5" dirty="0">
                <a:latin typeface="Calibri"/>
                <a:cs typeface="Calibri"/>
              </a:rPr>
              <a:t>of</a:t>
            </a:r>
            <a:r>
              <a:rPr sz="2400" spc="5" dirty="0">
                <a:latin typeface="Calibri"/>
                <a:cs typeface="Calibri"/>
              </a:rPr>
              <a:t> </a:t>
            </a:r>
            <a:r>
              <a:rPr sz="2400" spc="-15" dirty="0">
                <a:latin typeface="Calibri"/>
                <a:cs typeface="Calibri"/>
              </a:rPr>
              <a:t>size,</a:t>
            </a:r>
            <a:r>
              <a:rPr sz="2400" spc="5" dirty="0">
                <a:latin typeface="Calibri"/>
                <a:cs typeface="Calibri"/>
              </a:rPr>
              <a:t> </a:t>
            </a:r>
            <a:r>
              <a:rPr sz="2400" dirty="0">
                <a:solidFill>
                  <a:srgbClr val="000099"/>
                </a:solidFill>
                <a:latin typeface="Calibri"/>
                <a:cs typeface="Calibri"/>
              </a:rPr>
              <a:t>the </a:t>
            </a:r>
            <a:r>
              <a:rPr sz="2400" spc="-530" dirty="0">
                <a:solidFill>
                  <a:srgbClr val="000099"/>
                </a:solidFill>
                <a:latin typeface="Calibri"/>
                <a:cs typeface="Calibri"/>
              </a:rPr>
              <a:t> </a:t>
            </a:r>
            <a:r>
              <a:rPr sz="2400" spc="-15" dirty="0">
                <a:solidFill>
                  <a:srgbClr val="000099"/>
                </a:solidFill>
                <a:latin typeface="Calibri"/>
                <a:cs typeface="Calibri"/>
              </a:rPr>
              <a:t>largest</a:t>
            </a:r>
            <a:r>
              <a:rPr sz="2400" spc="-20" dirty="0">
                <a:solidFill>
                  <a:srgbClr val="000099"/>
                </a:solidFill>
                <a:latin typeface="Calibri"/>
                <a:cs typeface="Calibri"/>
              </a:rPr>
              <a:t> </a:t>
            </a:r>
            <a:r>
              <a:rPr sz="2400" spc="-5" dirty="0">
                <a:solidFill>
                  <a:srgbClr val="000099"/>
                </a:solidFill>
                <a:latin typeface="Calibri"/>
                <a:cs typeface="Calibri"/>
              </a:rPr>
              <a:t>on</a:t>
            </a:r>
            <a:r>
              <a:rPr sz="2400" spc="-10" dirty="0">
                <a:solidFill>
                  <a:srgbClr val="000099"/>
                </a:solidFill>
                <a:latin typeface="Calibri"/>
                <a:cs typeface="Calibri"/>
              </a:rPr>
              <a:t> </a:t>
            </a:r>
            <a:r>
              <a:rPr sz="2400" dirty="0">
                <a:solidFill>
                  <a:srgbClr val="000099"/>
                </a:solidFill>
                <a:latin typeface="Calibri"/>
                <a:cs typeface="Calibri"/>
              </a:rPr>
              <a:t>the </a:t>
            </a:r>
            <a:r>
              <a:rPr sz="2400" spc="-15" dirty="0">
                <a:solidFill>
                  <a:srgbClr val="000099"/>
                </a:solidFill>
                <a:latin typeface="Calibri"/>
                <a:cs typeface="Calibri"/>
              </a:rPr>
              <a:t>bottom</a:t>
            </a:r>
            <a:r>
              <a:rPr sz="2400" spc="-20" dirty="0">
                <a:solidFill>
                  <a:srgbClr val="000099"/>
                </a:solidFill>
                <a:latin typeface="Calibri"/>
                <a:cs typeface="Calibri"/>
              </a:rPr>
              <a:t> </a:t>
            </a:r>
            <a:r>
              <a:rPr sz="2400" dirty="0">
                <a:solidFill>
                  <a:srgbClr val="000099"/>
                </a:solidFill>
                <a:latin typeface="Calibri"/>
                <a:cs typeface="Calibri"/>
              </a:rPr>
              <a:t>and</a:t>
            </a:r>
            <a:r>
              <a:rPr sz="2400" spc="-5" dirty="0">
                <a:solidFill>
                  <a:srgbClr val="000099"/>
                </a:solidFill>
                <a:latin typeface="Calibri"/>
                <a:cs typeface="Calibri"/>
              </a:rPr>
              <a:t> </a:t>
            </a:r>
            <a:r>
              <a:rPr sz="2400" dirty="0">
                <a:solidFill>
                  <a:srgbClr val="000099"/>
                </a:solidFill>
                <a:latin typeface="Calibri"/>
                <a:cs typeface="Calibri"/>
              </a:rPr>
              <a:t>the </a:t>
            </a:r>
            <a:r>
              <a:rPr sz="2400" spc="-10" dirty="0">
                <a:solidFill>
                  <a:srgbClr val="000099"/>
                </a:solidFill>
                <a:latin typeface="Calibri"/>
                <a:cs typeface="Calibri"/>
              </a:rPr>
              <a:t>smallest</a:t>
            </a:r>
            <a:r>
              <a:rPr sz="2400" spc="-35" dirty="0">
                <a:solidFill>
                  <a:srgbClr val="000099"/>
                </a:solidFill>
                <a:latin typeface="Calibri"/>
                <a:cs typeface="Calibri"/>
              </a:rPr>
              <a:t> </a:t>
            </a:r>
            <a:r>
              <a:rPr sz="2400" spc="-5" dirty="0">
                <a:solidFill>
                  <a:srgbClr val="000099"/>
                </a:solidFill>
                <a:latin typeface="Calibri"/>
                <a:cs typeface="Calibri"/>
              </a:rPr>
              <a:t>on </a:t>
            </a:r>
            <a:r>
              <a:rPr sz="2400" spc="-10" dirty="0">
                <a:solidFill>
                  <a:srgbClr val="000099"/>
                </a:solidFill>
                <a:latin typeface="Calibri"/>
                <a:cs typeface="Calibri"/>
              </a:rPr>
              <a:t>top.</a:t>
            </a:r>
            <a:endParaRPr sz="2400">
              <a:latin typeface="Calibri"/>
              <a:cs typeface="Calibri"/>
            </a:endParaRPr>
          </a:p>
          <a:p>
            <a:pPr marL="355600" marR="803275" indent="-342900">
              <a:lnSpc>
                <a:spcPct val="100000"/>
              </a:lnSpc>
              <a:spcBef>
                <a:spcPts val="575"/>
              </a:spcBef>
              <a:buFont typeface="Arial MT"/>
              <a:buChar char="•"/>
              <a:tabLst>
                <a:tab pos="354965" algn="l"/>
                <a:tab pos="355600" algn="l"/>
              </a:tabLst>
            </a:pPr>
            <a:r>
              <a:rPr sz="2400" spc="-5" dirty="0">
                <a:solidFill>
                  <a:srgbClr val="C00000"/>
                </a:solidFill>
                <a:latin typeface="Calibri"/>
                <a:cs typeface="Calibri"/>
              </a:rPr>
              <a:t>The </a:t>
            </a:r>
            <a:r>
              <a:rPr sz="2400" spc="-10" dirty="0">
                <a:solidFill>
                  <a:srgbClr val="C00000"/>
                </a:solidFill>
                <a:latin typeface="Calibri"/>
                <a:cs typeface="Calibri"/>
              </a:rPr>
              <a:t>goal </a:t>
            </a:r>
            <a:r>
              <a:rPr sz="2400" dirty="0">
                <a:solidFill>
                  <a:srgbClr val="C00000"/>
                </a:solidFill>
                <a:latin typeface="Calibri"/>
                <a:cs typeface="Calibri"/>
              </a:rPr>
              <a:t>is </a:t>
            </a:r>
            <a:r>
              <a:rPr sz="2400" spc="-15" dirty="0">
                <a:solidFill>
                  <a:srgbClr val="C00000"/>
                </a:solidFill>
                <a:latin typeface="Calibri"/>
                <a:cs typeface="Calibri"/>
              </a:rPr>
              <a:t>to move </a:t>
            </a:r>
            <a:r>
              <a:rPr sz="2400" dirty="0">
                <a:solidFill>
                  <a:srgbClr val="C00000"/>
                </a:solidFill>
                <a:latin typeface="Calibri"/>
                <a:cs typeface="Calibri"/>
              </a:rPr>
              <a:t>all the </a:t>
            </a:r>
            <a:r>
              <a:rPr sz="2400" spc="-10" dirty="0">
                <a:solidFill>
                  <a:srgbClr val="C00000"/>
                </a:solidFill>
                <a:latin typeface="Calibri"/>
                <a:cs typeface="Calibri"/>
              </a:rPr>
              <a:t>disks </a:t>
            </a:r>
            <a:r>
              <a:rPr sz="2400" spc="-15" dirty="0">
                <a:solidFill>
                  <a:srgbClr val="C00000"/>
                </a:solidFill>
                <a:latin typeface="Calibri"/>
                <a:cs typeface="Calibri"/>
              </a:rPr>
              <a:t>to </a:t>
            </a:r>
            <a:r>
              <a:rPr sz="2400" dirty="0">
                <a:solidFill>
                  <a:srgbClr val="C00000"/>
                </a:solidFill>
                <a:latin typeface="Calibri"/>
                <a:cs typeface="Calibri"/>
              </a:rPr>
              <a:t>the </a:t>
            </a:r>
            <a:r>
              <a:rPr sz="2400" spc="-10" dirty="0">
                <a:solidFill>
                  <a:srgbClr val="C00000"/>
                </a:solidFill>
                <a:latin typeface="Calibri"/>
                <a:cs typeface="Calibri"/>
              </a:rPr>
              <a:t>third </a:t>
            </a:r>
            <a:r>
              <a:rPr sz="2400" dirty="0">
                <a:solidFill>
                  <a:srgbClr val="C00000"/>
                </a:solidFill>
                <a:latin typeface="Calibri"/>
                <a:cs typeface="Calibri"/>
              </a:rPr>
              <a:t>peg, </a:t>
            </a:r>
            <a:r>
              <a:rPr sz="2400" spc="-5" dirty="0">
                <a:solidFill>
                  <a:srgbClr val="C00000"/>
                </a:solidFill>
                <a:latin typeface="Calibri"/>
                <a:cs typeface="Calibri"/>
              </a:rPr>
              <a:t>using </a:t>
            </a:r>
            <a:r>
              <a:rPr sz="2400" dirty="0">
                <a:solidFill>
                  <a:srgbClr val="C00000"/>
                </a:solidFill>
                <a:latin typeface="Calibri"/>
                <a:cs typeface="Calibri"/>
              </a:rPr>
              <a:t>the </a:t>
            </a:r>
            <a:r>
              <a:rPr sz="2400" spc="-530" dirty="0">
                <a:solidFill>
                  <a:srgbClr val="C00000"/>
                </a:solidFill>
                <a:latin typeface="Calibri"/>
                <a:cs typeface="Calibri"/>
              </a:rPr>
              <a:t> </a:t>
            </a:r>
            <a:r>
              <a:rPr sz="2400" spc="-10" dirty="0">
                <a:solidFill>
                  <a:srgbClr val="C00000"/>
                </a:solidFill>
                <a:latin typeface="Calibri"/>
                <a:cs typeface="Calibri"/>
              </a:rPr>
              <a:t>second one</a:t>
            </a:r>
            <a:r>
              <a:rPr sz="2400" spc="-5" dirty="0">
                <a:solidFill>
                  <a:srgbClr val="C00000"/>
                </a:solidFill>
                <a:latin typeface="Calibri"/>
                <a:cs typeface="Calibri"/>
              </a:rPr>
              <a:t> </a:t>
            </a:r>
            <a:r>
              <a:rPr sz="2400" dirty="0">
                <a:solidFill>
                  <a:srgbClr val="C00000"/>
                </a:solidFill>
                <a:latin typeface="Calibri"/>
                <a:cs typeface="Calibri"/>
              </a:rPr>
              <a:t>as an</a:t>
            </a:r>
            <a:r>
              <a:rPr sz="2400" spc="-10" dirty="0">
                <a:solidFill>
                  <a:srgbClr val="C00000"/>
                </a:solidFill>
                <a:latin typeface="Calibri"/>
                <a:cs typeface="Calibri"/>
              </a:rPr>
              <a:t> </a:t>
            </a:r>
            <a:r>
              <a:rPr sz="2400" spc="-15" dirty="0">
                <a:solidFill>
                  <a:srgbClr val="C00000"/>
                </a:solidFill>
                <a:latin typeface="Calibri"/>
                <a:cs typeface="Calibri"/>
              </a:rPr>
              <a:t>auxiliary,</a:t>
            </a:r>
            <a:r>
              <a:rPr sz="2400" spc="-25" dirty="0">
                <a:solidFill>
                  <a:srgbClr val="C00000"/>
                </a:solidFill>
                <a:latin typeface="Calibri"/>
                <a:cs typeface="Calibri"/>
              </a:rPr>
              <a:t> </a:t>
            </a:r>
            <a:r>
              <a:rPr sz="2400" dirty="0">
                <a:solidFill>
                  <a:srgbClr val="C00000"/>
                </a:solidFill>
                <a:latin typeface="Calibri"/>
                <a:cs typeface="Calibri"/>
              </a:rPr>
              <a:t>if </a:t>
            </a:r>
            <a:r>
              <a:rPr sz="2400" spc="-20" dirty="0">
                <a:solidFill>
                  <a:srgbClr val="C00000"/>
                </a:solidFill>
                <a:latin typeface="Calibri"/>
                <a:cs typeface="Calibri"/>
              </a:rPr>
              <a:t>necessary.</a:t>
            </a:r>
            <a:endParaRPr sz="2400">
              <a:latin typeface="Calibri"/>
              <a:cs typeface="Calibri"/>
            </a:endParaRPr>
          </a:p>
          <a:p>
            <a:pPr marL="355600" marR="5080" indent="-342900">
              <a:lnSpc>
                <a:spcPct val="100000"/>
              </a:lnSpc>
              <a:spcBef>
                <a:spcPts val="575"/>
              </a:spcBef>
              <a:buFont typeface="Arial MT"/>
              <a:buChar char="•"/>
              <a:tabLst>
                <a:tab pos="354965" algn="l"/>
                <a:tab pos="355600" algn="l"/>
              </a:tabLst>
            </a:pPr>
            <a:r>
              <a:rPr sz="2400" spc="-45" dirty="0">
                <a:latin typeface="Calibri"/>
                <a:cs typeface="Calibri"/>
              </a:rPr>
              <a:t>We </a:t>
            </a:r>
            <a:r>
              <a:rPr sz="2400" spc="-10" dirty="0">
                <a:latin typeface="Calibri"/>
                <a:cs typeface="Calibri"/>
              </a:rPr>
              <a:t>can </a:t>
            </a:r>
            <a:r>
              <a:rPr sz="2400" spc="-15" dirty="0">
                <a:latin typeface="Calibri"/>
                <a:cs typeface="Calibri"/>
              </a:rPr>
              <a:t>move </a:t>
            </a:r>
            <a:r>
              <a:rPr sz="2400" spc="-5" dirty="0">
                <a:latin typeface="Calibri"/>
                <a:cs typeface="Calibri"/>
              </a:rPr>
              <a:t>only one disk </a:t>
            </a:r>
            <a:r>
              <a:rPr sz="2400" spc="-15" dirty="0">
                <a:latin typeface="Calibri"/>
                <a:cs typeface="Calibri"/>
              </a:rPr>
              <a:t>at </a:t>
            </a:r>
            <a:r>
              <a:rPr sz="2400" dirty="0">
                <a:latin typeface="Calibri"/>
                <a:cs typeface="Calibri"/>
              </a:rPr>
              <a:t>a time, and it is </a:t>
            </a:r>
            <a:r>
              <a:rPr sz="2400" spc="-10" dirty="0">
                <a:latin typeface="Calibri"/>
                <a:cs typeface="Calibri"/>
              </a:rPr>
              <a:t>forbidden </a:t>
            </a:r>
            <a:r>
              <a:rPr sz="2400" spc="-15" dirty="0">
                <a:latin typeface="Calibri"/>
                <a:cs typeface="Calibri"/>
              </a:rPr>
              <a:t>to </a:t>
            </a:r>
            <a:r>
              <a:rPr sz="2400" spc="-5" dirty="0">
                <a:latin typeface="Calibri"/>
                <a:cs typeface="Calibri"/>
              </a:rPr>
              <a:t>place </a:t>
            </a:r>
            <a:r>
              <a:rPr sz="2400" spc="-530" dirty="0">
                <a:latin typeface="Calibri"/>
                <a:cs typeface="Calibri"/>
              </a:rPr>
              <a:t> </a:t>
            </a:r>
            <a:r>
              <a:rPr sz="2400" dirty="0">
                <a:latin typeface="Calibri"/>
                <a:cs typeface="Calibri"/>
              </a:rPr>
              <a:t>a</a:t>
            </a:r>
            <a:r>
              <a:rPr sz="2400" spc="-10" dirty="0">
                <a:latin typeface="Calibri"/>
                <a:cs typeface="Calibri"/>
              </a:rPr>
              <a:t> larger </a:t>
            </a:r>
            <a:r>
              <a:rPr sz="2400" spc="-5" dirty="0">
                <a:latin typeface="Calibri"/>
                <a:cs typeface="Calibri"/>
              </a:rPr>
              <a:t>disk </a:t>
            </a:r>
            <a:r>
              <a:rPr sz="2400" spc="-10" dirty="0">
                <a:latin typeface="Calibri"/>
                <a:cs typeface="Calibri"/>
              </a:rPr>
              <a:t>on</a:t>
            </a:r>
            <a:r>
              <a:rPr sz="2400" spc="-5" dirty="0">
                <a:latin typeface="Calibri"/>
                <a:cs typeface="Calibri"/>
              </a:rPr>
              <a:t> </a:t>
            </a:r>
            <a:r>
              <a:rPr sz="2400" spc="-15" dirty="0">
                <a:latin typeface="Calibri"/>
                <a:cs typeface="Calibri"/>
              </a:rPr>
              <a:t>top </a:t>
            </a:r>
            <a:r>
              <a:rPr sz="2400" spc="-5" dirty="0">
                <a:latin typeface="Calibri"/>
                <a:cs typeface="Calibri"/>
              </a:rPr>
              <a:t>of</a:t>
            </a:r>
            <a:r>
              <a:rPr sz="2400" spc="-10" dirty="0">
                <a:latin typeface="Calibri"/>
                <a:cs typeface="Calibri"/>
              </a:rPr>
              <a:t> </a:t>
            </a:r>
            <a:r>
              <a:rPr sz="2400" dirty="0">
                <a:latin typeface="Calibri"/>
                <a:cs typeface="Calibri"/>
              </a:rPr>
              <a:t>a</a:t>
            </a:r>
            <a:r>
              <a:rPr sz="2400" spc="-5" dirty="0">
                <a:latin typeface="Calibri"/>
                <a:cs typeface="Calibri"/>
              </a:rPr>
              <a:t> smaller</a:t>
            </a:r>
            <a:r>
              <a:rPr sz="2400" spc="-25" dirty="0">
                <a:latin typeface="Calibri"/>
                <a:cs typeface="Calibri"/>
              </a:rPr>
              <a:t> </a:t>
            </a:r>
            <a:r>
              <a:rPr sz="2400" spc="-5" dirty="0">
                <a:latin typeface="Calibri"/>
                <a:cs typeface="Calibri"/>
              </a:rPr>
              <a:t>one.</a:t>
            </a:r>
            <a:endParaRPr sz="2400">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4225290" cy="574040"/>
          </a:xfrm>
          <a:prstGeom prst="rect">
            <a:avLst/>
          </a:prstGeom>
        </p:spPr>
        <p:txBody>
          <a:bodyPr vert="horz" wrap="square" lIns="0" tIns="12700" rIns="0" bIns="0" rtlCol="0">
            <a:spAutoFit/>
          </a:bodyPr>
          <a:lstStyle/>
          <a:p>
            <a:pPr marL="12700">
              <a:lnSpc>
                <a:spcPct val="100000"/>
              </a:lnSpc>
              <a:spcBef>
                <a:spcPts val="100"/>
              </a:spcBef>
            </a:pPr>
            <a:r>
              <a:rPr sz="3600" spc="-80" dirty="0">
                <a:solidFill>
                  <a:srgbClr val="000099"/>
                </a:solidFill>
              </a:rPr>
              <a:t>Tower</a:t>
            </a:r>
            <a:r>
              <a:rPr sz="3600" spc="-25" dirty="0">
                <a:solidFill>
                  <a:srgbClr val="000099"/>
                </a:solidFill>
              </a:rPr>
              <a:t> </a:t>
            </a:r>
            <a:r>
              <a:rPr sz="3600" spc="-5" dirty="0">
                <a:solidFill>
                  <a:srgbClr val="000099"/>
                </a:solidFill>
              </a:rPr>
              <a:t>of</a:t>
            </a:r>
            <a:r>
              <a:rPr sz="3600" spc="-25" dirty="0">
                <a:solidFill>
                  <a:srgbClr val="000099"/>
                </a:solidFill>
              </a:rPr>
              <a:t> </a:t>
            </a:r>
            <a:r>
              <a:rPr sz="3600" spc="-5" dirty="0">
                <a:solidFill>
                  <a:srgbClr val="000099"/>
                </a:solidFill>
              </a:rPr>
              <a:t>Hanoi</a:t>
            </a:r>
            <a:r>
              <a:rPr sz="3600" spc="-50" dirty="0">
                <a:solidFill>
                  <a:srgbClr val="000099"/>
                </a:solidFill>
              </a:rPr>
              <a:t> </a:t>
            </a:r>
            <a:r>
              <a:rPr sz="3600" dirty="0">
                <a:solidFill>
                  <a:srgbClr val="000099"/>
                </a:solidFill>
              </a:rPr>
              <a:t>puzzle.</a:t>
            </a:r>
            <a:endParaRPr sz="3600"/>
          </a:p>
        </p:txBody>
      </p:sp>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69</a:t>
            </a:fld>
            <a:endParaRPr dirty="0"/>
          </a:p>
        </p:txBody>
      </p:sp>
      <p:sp>
        <p:nvSpPr>
          <p:cNvPr id="3" name="object 3"/>
          <p:cNvSpPr txBox="1"/>
          <p:nvPr/>
        </p:nvSpPr>
        <p:spPr>
          <a:xfrm>
            <a:off x="2060194" y="1213191"/>
            <a:ext cx="8164195" cy="4735195"/>
          </a:xfrm>
          <a:prstGeom prst="rect">
            <a:avLst/>
          </a:prstGeom>
        </p:spPr>
        <p:txBody>
          <a:bodyPr vert="horz" wrap="square" lIns="0" tIns="57785" rIns="0" bIns="0" rtlCol="0">
            <a:spAutoFit/>
          </a:bodyPr>
          <a:lstStyle/>
          <a:p>
            <a:pPr marL="355600" indent="-342900">
              <a:lnSpc>
                <a:spcPct val="100000"/>
              </a:lnSpc>
              <a:spcBef>
                <a:spcPts val="455"/>
              </a:spcBef>
              <a:buFont typeface="Arial MT"/>
              <a:buChar char="•"/>
              <a:tabLst>
                <a:tab pos="354965" algn="l"/>
                <a:tab pos="355600" algn="l"/>
              </a:tabLst>
            </a:pPr>
            <a:r>
              <a:rPr sz="3000" spc="-5" dirty="0">
                <a:latin typeface="Calibri"/>
                <a:cs typeface="Calibri"/>
              </a:rPr>
              <a:t>The</a:t>
            </a:r>
            <a:r>
              <a:rPr sz="3000" spc="-20" dirty="0">
                <a:latin typeface="Calibri"/>
                <a:cs typeface="Calibri"/>
              </a:rPr>
              <a:t> </a:t>
            </a:r>
            <a:r>
              <a:rPr sz="3000" spc="-15" dirty="0">
                <a:latin typeface="Calibri"/>
                <a:cs typeface="Calibri"/>
              </a:rPr>
              <a:t>problem</a:t>
            </a:r>
            <a:r>
              <a:rPr sz="3000" spc="10" dirty="0">
                <a:latin typeface="Calibri"/>
                <a:cs typeface="Calibri"/>
              </a:rPr>
              <a:t> </a:t>
            </a:r>
            <a:r>
              <a:rPr sz="3000" spc="-5" dirty="0">
                <a:latin typeface="Calibri"/>
                <a:cs typeface="Calibri"/>
              </a:rPr>
              <a:t>has</a:t>
            </a:r>
            <a:r>
              <a:rPr sz="3000" spc="-10" dirty="0">
                <a:latin typeface="Calibri"/>
                <a:cs typeface="Calibri"/>
              </a:rPr>
              <a:t> </a:t>
            </a:r>
            <a:r>
              <a:rPr sz="3000" dirty="0">
                <a:latin typeface="Calibri"/>
                <a:cs typeface="Calibri"/>
              </a:rPr>
              <a:t>an</a:t>
            </a:r>
            <a:r>
              <a:rPr sz="3000" spc="-10" dirty="0">
                <a:latin typeface="Calibri"/>
                <a:cs typeface="Calibri"/>
              </a:rPr>
              <a:t> </a:t>
            </a:r>
            <a:r>
              <a:rPr sz="3000" spc="-15" dirty="0">
                <a:latin typeface="Calibri"/>
                <a:cs typeface="Calibri"/>
              </a:rPr>
              <a:t>elegant</a:t>
            </a:r>
            <a:r>
              <a:rPr sz="3000" spc="-20" dirty="0">
                <a:latin typeface="Calibri"/>
                <a:cs typeface="Calibri"/>
              </a:rPr>
              <a:t> recursive</a:t>
            </a:r>
            <a:r>
              <a:rPr sz="3000" spc="-30" dirty="0">
                <a:latin typeface="Calibri"/>
                <a:cs typeface="Calibri"/>
              </a:rPr>
              <a:t> </a:t>
            </a:r>
            <a:r>
              <a:rPr sz="3000" spc="-5" dirty="0">
                <a:latin typeface="Calibri"/>
                <a:cs typeface="Calibri"/>
              </a:rPr>
              <a:t>solution</a:t>
            </a:r>
            <a:endParaRPr sz="3000" dirty="0">
              <a:latin typeface="Calibri"/>
              <a:cs typeface="Calibri"/>
            </a:endParaRPr>
          </a:p>
          <a:p>
            <a:pPr marL="355600" marR="57785" indent="-342900">
              <a:lnSpc>
                <a:spcPts val="3240"/>
              </a:lnSpc>
              <a:spcBef>
                <a:spcPts val="770"/>
              </a:spcBef>
              <a:buFont typeface="Arial MT"/>
              <a:buChar char="•"/>
              <a:tabLst>
                <a:tab pos="354965" algn="l"/>
                <a:tab pos="355600" algn="l"/>
              </a:tabLst>
            </a:pPr>
            <a:r>
              <a:rPr sz="3000" spc="-135" dirty="0">
                <a:latin typeface="Calibri"/>
                <a:cs typeface="Calibri"/>
              </a:rPr>
              <a:t>To</a:t>
            </a:r>
            <a:r>
              <a:rPr sz="3000" spc="-10" dirty="0">
                <a:latin typeface="Calibri"/>
                <a:cs typeface="Calibri"/>
              </a:rPr>
              <a:t> move</a:t>
            </a:r>
            <a:r>
              <a:rPr sz="3000" spc="-15" dirty="0">
                <a:latin typeface="Calibri"/>
                <a:cs typeface="Calibri"/>
              </a:rPr>
              <a:t> </a:t>
            </a:r>
            <a:r>
              <a:rPr sz="3000" spc="-5" dirty="0">
                <a:latin typeface="Calibri"/>
                <a:cs typeface="Calibri"/>
              </a:rPr>
              <a:t>n&gt;</a:t>
            </a:r>
            <a:r>
              <a:rPr lang="en-IN" sz="3000" spc="-5">
                <a:latin typeface="Calibri"/>
                <a:cs typeface="Calibri"/>
              </a:rPr>
              <a:t>0</a:t>
            </a:r>
            <a:r>
              <a:rPr sz="3000" spc="-5">
                <a:latin typeface="Calibri"/>
                <a:cs typeface="Calibri"/>
              </a:rPr>
              <a:t> </a:t>
            </a:r>
            <a:r>
              <a:rPr sz="3000" spc="-10" dirty="0">
                <a:latin typeface="Calibri"/>
                <a:cs typeface="Calibri"/>
              </a:rPr>
              <a:t>disks</a:t>
            </a:r>
            <a:r>
              <a:rPr sz="3000" spc="-5" dirty="0">
                <a:latin typeface="Calibri"/>
                <a:cs typeface="Calibri"/>
              </a:rPr>
              <a:t> </a:t>
            </a:r>
            <a:r>
              <a:rPr sz="3000" spc="-20" dirty="0">
                <a:latin typeface="Calibri"/>
                <a:cs typeface="Calibri"/>
              </a:rPr>
              <a:t>from</a:t>
            </a:r>
            <a:r>
              <a:rPr sz="3000" spc="-10" dirty="0">
                <a:latin typeface="Calibri"/>
                <a:cs typeface="Calibri"/>
              </a:rPr>
              <a:t> </a:t>
            </a:r>
            <a:r>
              <a:rPr sz="3000" spc="-5" dirty="0">
                <a:latin typeface="Calibri"/>
                <a:cs typeface="Calibri"/>
              </a:rPr>
              <a:t>peg </a:t>
            </a:r>
            <a:r>
              <a:rPr sz="3000" dirty="0">
                <a:latin typeface="Calibri"/>
                <a:cs typeface="Calibri"/>
              </a:rPr>
              <a:t>1 </a:t>
            </a:r>
            <a:r>
              <a:rPr sz="3000" spc="-15" dirty="0">
                <a:latin typeface="Calibri"/>
                <a:cs typeface="Calibri"/>
              </a:rPr>
              <a:t>to</a:t>
            </a:r>
            <a:r>
              <a:rPr sz="3000" spc="-20" dirty="0">
                <a:latin typeface="Calibri"/>
                <a:cs typeface="Calibri"/>
              </a:rPr>
              <a:t> </a:t>
            </a:r>
            <a:r>
              <a:rPr sz="3000" spc="-10" dirty="0">
                <a:latin typeface="Calibri"/>
                <a:cs typeface="Calibri"/>
              </a:rPr>
              <a:t>peg</a:t>
            </a:r>
            <a:r>
              <a:rPr sz="3000" dirty="0">
                <a:latin typeface="Calibri"/>
                <a:cs typeface="Calibri"/>
              </a:rPr>
              <a:t> 3</a:t>
            </a:r>
            <a:r>
              <a:rPr sz="3000" spc="-5" dirty="0">
                <a:latin typeface="Calibri"/>
                <a:cs typeface="Calibri"/>
              </a:rPr>
              <a:t> (with</a:t>
            </a:r>
            <a:r>
              <a:rPr sz="3000" spc="-10" dirty="0">
                <a:latin typeface="Calibri"/>
                <a:cs typeface="Calibri"/>
              </a:rPr>
              <a:t> peg</a:t>
            </a:r>
            <a:r>
              <a:rPr sz="3000" dirty="0">
                <a:latin typeface="Calibri"/>
                <a:cs typeface="Calibri"/>
              </a:rPr>
              <a:t> 2 </a:t>
            </a:r>
            <a:r>
              <a:rPr sz="3000" spc="-665" dirty="0">
                <a:latin typeface="Calibri"/>
                <a:cs typeface="Calibri"/>
              </a:rPr>
              <a:t> </a:t>
            </a:r>
            <a:r>
              <a:rPr sz="3000" dirty="0">
                <a:latin typeface="Calibri"/>
                <a:cs typeface="Calibri"/>
              </a:rPr>
              <a:t>as</a:t>
            </a:r>
            <a:r>
              <a:rPr sz="3000" spc="-10" dirty="0">
                <a:latin typeface="Calibri"/>
                <a:cs typeface="Calibri"/>
              </a:rPr>
              <a:t> </a:t>
            </a:r>
            <a:r>
              <a:rPr sz="3000" spc="-5" dirty="0">
                <a:latin typeface="Calibri"/>
                <a:cs typeface="Calibri"/>
              </a:rPr>
              <a:t>auxiliary),</a:t>
            </a:r>
            <a:endParaRPr sz="3000">
              <a:latin typeface="Calibri"/>
              <a:cs typeface="Calibri"/>
            </a:endParaRPr>
          </a:p>
          <a:p>
            <a:pPr marL="756285" marR="132715" lvl="1" indent="-287020">
              <a:lnSpc>
                <a:spcPts val="2810"/>
              </a:lnSpc>
              <a:spcBef>
                <a:spcPts val="645"/>
              </a:spcBef>
              <a:buFont typeface="Arial MT"/>
              <a:buChar char="–"/>
              <a:tabLst>
                <a:tab pos="756920" algn="l"/>
              </a:tabLst>
            </a:pPr>
            <a:r>
              <a:rPr sz="2600" spc="-15" dirty="0">
                <a:latin typeface="Calibri"/>
                <a:cs typeface="Calibri"/>
              </a:rPr>
              <a:t>we </a:t>
            </a:r>
            <a:r>
              <a:rPr sz="2600" spc="-20" dirty="0">
                <a:latin typeface="Calibri"/>
                <a:cs typeface="Calibri"/>
              </a:rPr>
              <a:t>first </a:t>
            </a:r>
            <a:r>
              <a:rPr sz="2600" spc="-15" dirty="0">
                <a:latin typeface="Calibri"/>
                <a:cs typeface="Calibri"/>
              </a:rPr>
              <a:t>move </a:t>
            </a:r>
            <a:r>
              <a:rPr sz="2600" spc="-10" dirty="0">
                <a:latin typeface="Calibri"/>
                <a:cs typeface="Calibri"/>
              </a:rPr>
              <a:t>recursively </a:t>
            </a:r>
            <a:r>
              <a:rPr sz="2600" spc="-5" dirty="0">
                <a:latin typeface="Calibri"/>
                <a:cs typeface="Calibri"/>
              </a:rPr>
              <a:t>n-1 </a:t>
            </a:r>
            <a:r>
              <a:rPr sz="2600" spc="-10" dirty="0">
                <a:latin typeface="Calibri"/>
                <a:cs typeface="Calibri"/>
              </a:rPr>
              <a:t>disks from </a:t>
            </a:r>
            <a:r>
              <a:rPr sz="2600" spc="-5" dirty="0">
                <a:latin typeface="Calibri"/>
                <a:cs typeface="Calibri"/>
              </a:rPr>
              <a:t>peg </a:t>
            </a:r>
            <a:r>
              <a:rPr sz="2600" dirty="0">
                <a:latin typeface="Calibri"/>
                <a:cs typeface="Calibri"/>
              </a:rPr>
              <a:t>1 </a:t>
            </a:r>
            <a:r>
              <a:rPr sz="2600" spc="-15" dirty="0">
                <a:latin typeface="Calibri"/>
                <a:cs typeface="Calibri"/>
              </a:rPr>
              <a:t>to </a:t>
            </a:r>
            <a:r>
              <a:rPr sz="2600" spc="-5" dirty="0">
                <a:latin typeface="Calibri"/>
                <a:cs typeface="Calibri"/>
              </a:rPr>
              <a:t>peg </a:t>
            </a:r>
            <a:r>
              <a:rPr sz="2600" dirty="0">
                <a:latin typeface="Calibri"/>
                <a:cs typeface="Calibri"/>
              </a:rPr>
              <a:t>2 </a:t>
            </a:r>
            <a:r>
              <a:rPr sz="2600" spc="-575" dirty="0">
                <a:latin typeface="Calibri"/>
                <a:cs typeface="Calibri"/>
              </a:rPr>
              <a:t> </a:t>
            </a:r>
            <a:r>
              <a:rPr sz="2600" spc="-5" dirty="0">
                <a:latin typeface="Calibri"/>
                <a:cs typeface="Calibri"/>
              </a:rPr>
              <a:t>(with</a:t>
            </a:r>
            <a:r>
              <a:rPr sz="2600" spc="-20" dirty="0">
                <a:latin typeface="Calibri"/>
                <a:cs typeface="Calibri"/>
              </a:rPr>
              <a:t> </a:t>
            </a:r>
            <a:r>
              <a:rPr sz="2600" spc="-5" dirty="0">
                <a:latin typeface="Calibri"/>
                <a:cs typeface="Calibri"/>
              </a:rPr>
              <a:t>peg</a:t>
            </a:r>
            <a:r>
              <a:rPr sz="2600" spc="-20" dirty="0">
                <a:latin typeface="Calibri"/>
                <a:cs typeface="Calibri"/>
              </a:rPr>
              <a:t> </a:t>
            </a:r>
            <a:r>
              <a:rPr sz="2600" dirty="0">
                <a:latin typeface="Calibri"/>
                <a:cs typeface="Calibri"/>
              </a:rPr>
              <a:t>3</a:t>
            </a:r>
            <a:r>
              <a:rPr sz="2600" spc="-15" dirty="0">
                <a:latin typeface="Calibri"/>
                <a:cs typeface="Calibri"/>
              </a:rPr>
              <a:t> </a:t>
            </a:r>
            <a:r>
              <a:rPr sz="2600" dirty="0">
                <a:latin typeface="Calibri"/>
                <a:cs typeface="Calibri"/>
              </a:rPr>
              <a:t>as auxiliary),</a:t>
            </a:r>
          </a:p>
          <a:p>
            <a:pPr marL="756285" marR="5080" lvl="1" indent="-287020">
              <a:lnSpc>
                <a:spcPts val="2810"/>
              </a:lnSpc>
              <a:spcBef>
                <a:spcPts val="625"/>
              </a:spcBef>
              <a:buFont typeface="Arial MT"/>
              <a:buChar char="–"/>
              <a:tabLst>
                <a:tab pos="756920" algn="l"/>
              </a:tabLst>
            </a:pPr>
            <a:r>
              <a:rPr sz="2600" dirty="0">
                <a:latin typeface="Calibri"/>
                <a:cs typeface="Calibri"/>
              </a:rPr>
              <a:t>then </a:t>
            </a:r>
            <a:r>
              <a:rPr sz="2600" spc="-15" dirty="0">
                <a:latin typeface="Calibri"/>
                <a:cs typeface="Calibri"/>
              </a:rPr>
              <a:t>move </a:t>
            </a:r>
            <a:r>
              <a:rPr sz="2600" dirty="0">
                <a:latin typeface="Calibri"/>
                <a:cs typeface="Calibri"/>
              </a:rPr>
              <a:t>the </a:t>
            </a:r>
            <a:r>
              <a:rPr sz="2600" spc="-15" dirty="0">
                <a:latin typeface="Calibri"/>
                <a:cs typeface="Calibri"/>
              </a:rPr>
              <a:t>largest </a:t>
            </a:r>
            <a:r>
              <a:rPr sz="2600" spc="-5" dirty="0">
                <a:latin typeface="Calibri"/>
                <a:cs typeface="Calibri"/>
              </a:rPr>
              <a:t>disk directly </a:t>
            </a:r>
            <a:r>
              <a:rPr sz="2600" spc="-10" dirty="0">
                <a:latin typeface="Calibri"/>
                <a:cs typeface="Calibri"/>
              </a:rPr>
              <a:t>from </a:t>
            </a:r>
            <a:r>
              <a:rPr sz="2600" spc="-5" dirty="0">
                <a:latin typeface="Calibri"/>
                <a:cs typeface="Calibri"/>
              </a:rPr>
              <a:t>peg </a:t>
            </a:r>
            <a:r>
              <a:rPr sz="2600" dirty="0">
                <a:latin typeface="Calibri"/>
                <a:cs typeface="Calibri"/>
              </a:rPr>
              <a:t>1 </a:t>
            </a:r>
            <a:r>
              <a:rPr sz="2600" spc="-15" dirty="0">
                <a:latin typeface="Calibri"/>
                <a:cs typeface="Calibri"/>
              </a:rPr>
              <a:t>to </a:t>
            </a:r>
            <a:r>
              <a:rPr sz="2600" dirty="0">
                <a:latin typeface="Calibri"/>
                <a:cs typeface="Calibri"/>
              </a:rPr>
              <a:t>peg 3, </a:t>
            </a:r>
            <a:r>
              <a:rPr sz="2600" spc="-575" dirty="0">
                <a:latin typeface="Calibri"/>
                <a:cs typeface="Calibri"/>
              </a:rPr>
              <a:t> </a:t>
            </a:r>
            <a:r>
              <a:rPr sz="2600" dirty="0">
                <a:latin typeface="Calibri"/>
                <a:cs typeface="Calibri"/>
              </a:rPr>
              <a:t>and,</a:t>
            </a:r>
          </a:p>
          <a:p>
            <a:pPr marL="756285" marR="256540" lvl="1" indent="-287020">
              <a:lnSpc>
                <a:spcPts val="2810"/>
              </a:lnSpc>
              <a:spcBef>
                <a:spcPts val="620"/>
              </a:spcBef>
              <a:buFont typeface="Arial MT"/>
              <a:buChar char="–"/>
              <a:tabLst>
                <a:tab pos="756920" algn="l"/>
              </a:tabLst>
            </a:pPr>
            <a:r>
              <a:rPr sz="2600" spc="-30" dirty="0">
                <a:latin typeface="Calibri"/>
                <a:cs typeface="Calibri"/>
              </a:rPr>
              <a:t>finally, </a:t>
            </a:r>
            <a:r>
              <a:rPr sz="2600" spc="-15" dirty="0">
                <a:latin typeface="Calibri"/>
                <a:cs typeface="Calibri"/>
              </a:rPr>
              <a:t>move </a:t>
            </a:r>
            <a:r>
              <a:rPr sz="2600" spc="-10" dirty="0">
                <a:latin typeface="Calibri"/>
                <a:cs typeface="Calibri"/>
              </a:rPr>
              <a:t>recursively </a:t>
            </a:r>
            <a:r>
              <a:rPr sz="2600" spc="-5" dirty="0">
                <a:latin typeface="Calibri"/>
                <a:cs typeface="Calibri"/>
              </a:rPr>
              <a:t>n-1 </a:t>
            </a:r>
            <a:r>
              <a:rPr sz="2600" spc="-10" dirty="0">
                <a:latin typeface="Calibri"/>
                <a:cs typeface="Calibri"/>
              </a:rPr>
              <a:t>disks from </a:t>
            </a:r>
            <a:r>
              <a:rPr sz="2600" spc="-5" dirty="0">
                <a:latin typeface="Calibri"/>
                <a:cs typeface="Calibri"/>
              </a:rPr>
              <a:t>peg </a:t>
            </a:r>
            <a:r>
              <a:rPr sz="2600" dirty="0">
                <a:latin typeface="Calibri"/>
                <a:cs typeface="Calibri"/>
              </a:rPr>
              <a:t>2 </a:t>
            </a:r>
            <a:r>
              <a:rPr sz="2600" spc="-15" dirty="0">
                <a:latin typeface="Calibri"/>
                <a:cs typeface="Calibri"/>
              </a:rPr>
              <a:t>to </a:t>
            </a:r>
            <a:r>
              <a:rPr sz="2600" dirty="0">
                <a:latin typeface="Calibri"/>
                <a:cs typeface="Calibri"/>
              </a:rPr>
              <a:t>peg 3 </a:t>
            </a:r>
            <a:r>
              <a:rPr sz="2600" spc="-575" dirty="0">
                <a:latin typeface="Calibri"/>
                <a:cs typeface="Calibri"/>
              </a:rPr>
              <a:t> </a:t>
            </a:r>
            <a:r>
              <a:rPr sz="2600" spc="-5" dirty="0">
                <a:latin typeface="Calibri"/>
                <a:cs typeface="Calibri"/>
              </a:rPr>
              <a:t>(using</a:t>
            </a:r>
            <a:r>
              <a:rPr sz="2600" spc="-35" dirty="0">
                <a:latin typeface="Calibri"/>
                <a:cs typeface="Calibri"/>
              </a:rPr>
              <a:t> </a:t>
            </a:r>
            <a:r>
              <a:rPr sz="2600" spc="-5" dirty="0">
                <a:latin typeface="Calibri"/>
                <a:cs typeface="Calibri"/>
              </a:rPr>
              <a:t>peg</a:t>
            </a:r>
            <a:r>
              <a:rPr sz="2600" spc="-20" dirty="0">
                <a:latin typeface="Calibri"/>
                <a:cs typeface="Calibri"/>
              </a:rPr>
              <a:t> </a:t>
            </a:r>
            <a:r>
              <a:rPr sz="2600" dirty="0">
                <a:latin typeface="Calibri"/>
                <a:cs typeface="Calibri"/>
              </a:rPr>
              <a:t>1</a:t>
            </a:r>
            <a:r>
              <a:rPr sz="2600" spc="-15" dirty="0">
                <a:latin typeface="Calibri"/>
                <a:cs typeface="Calibri"/>
              </a:rPr>
              <a:t> </a:t>
            </a:r>
            <a:r>
              <a:rPr sz="2600" dirty="0">
                <a:latin typeface="Calibri"/>
                <a:cs typeface="Calibri"/>
              </a:rPr>
              <a:t>as auxiliary).</a:t>
            </a:r>
          </a:p>
          <a:p>
            <a:pPr marL="355600" marR="212090" indent="-342900">
              <a:lnSpc>
                <a:spcPts val="3240"/>
              </a:lnSpc>
              <a:spcBef>
                <a:spcPts val="695"/>
              </a:spcBef>
              <a:buFont typeface="Arial MT"/>
              <a:buChar char="•"/>
              <a:tabLst>
                <a:tab pos="354965" algn="l"/>
                <a:tab pos="355600" algn="l"/>
              </a:tabLst>
            </a:pPr>
            <a:r>
              <a:rPr sz="3000" dirty="0">
                <a:latin typeface="Calibri"/>
                <a:cs typeface="Calibri"/>
              </a:rPr>
              <a:t>If n = 1, </a:t>
            </a:r>
            <a:r>
              <a:rPr sz="3000" spc="-15" dirty="0">
                <a:latin typeface="Calibri"/>
                <a:cs typeface="Calibri"/>
              </a:rPr>
              <a:t>we </a:t>
            </a:r>
            <a:r>
              <a:rPr sz="3000" spc="-10" dirty="0">
                <a:latin typeface="Calibri"/>
                <a:cs typeface="Calibri"/>
              </a:rPr>
              <a:t>move </a:t>
            </a:r>
            <a:r>
              <a:rPr sz="3000" dirty="0">
                <a:latin typeface="Calibri"/>
                <a:cs typeface="Calibri"/>
              </a:rPr>
              <a:t>the </a:t>
            </a:r>
            <a:r>
              <a:rPr sz="3000" spc="-5" dirty="0">
                <a:latin typeface="Calibri"/>
                <a:cs typeface="Calibri"/>
              </a:rPr>
              <a:t>single </a:t>
            </a:r>
            <a:r>
              <a:rPr sz="3000" spc="-10" dirty="0">
                <a:latin typeface="Calibri"/>
                <a:cs typeface="Calibri"/>
              </a:rPr>
              <a:t>disk directly </a:t>
            </a:r>
            <a:r>
              <a:rPr sz="3000" spc="-20" dirty="0">
                <a:latin typeface="Calibri"/>
                <a:cs typeface="Calibri"/>
              </a:rPr>
              <a:t>from </a:t>
            </a:r>
            <a:r>
              <a:rPr sz="3000" dirty="0">
                <a:latin typeface="Calibri"/>
                <a:cs typeface="Calibri"/>
              </a:rPr>
              <a:t>the </a:t>
            </a:r>
            <a:r>
              <a:rPr sz="3000" spc="-665" dirty="0">
                <a:latin typeface="Calibri"/>
                <a:cs typeface="Calibri"/>
              </a:rPr>
              <a:t> </a:t>
            </a:r>
            <a:r>
              <a:rPr sz="3000" spc="-15" dirty="0">
                <a:latin typeface="Calibri"/>
                <a:cs typeface="Calibri"/>
              </a:rPr>
              <a:t>source</a:t>
            </a:r>
            <a:r>
              <a:rPr sz="3000" spc="-5" dirty="0">
                <a:latin typeface="Calibri"/>
                <a:cs typeface="Calibri"/>
              </a:rPr>
              <a:t> peg </a:t>
            </a:r>
            <a:r>
              <a:rPr sz="3000" spc="-15" dirty="0">
                <a:latin typeface="Calibri"/>
                <a:cs typeface="Calibri"/>
              </a:rPr>
              <a:t>to</a:t>
            </a:r>
            <a:r>
              <a:rPr sz="3000" spc="-20" dirty="0">
                <a:latin typeface="Calibri"/>
                <a:cs typeface="Calibri"/>
              </a:rPr>
              <a:t> </a:t>
            </a:r>
            <a:r>
              <a:rPr sz="3000" dirty="0">
                <a:latin typeface="Calibri"/>
                <a:cs typeface="Calibri"/>
              </a:rPr>
              <a:t>the</a:t>
            </a:r>
            <a:r>
              <a:rPr sz="3000" spc="-20" dirty="0">
                <a:latin typeface="Calibri"/>
                <a:cs typeface="Calibri"/>
              </a:rPr>
              <a:t> </a:t>
            </a:r>
            <a:r>
              <a:rPr sz="3000" spc="-10" dirty="0">
                <a:latin typeface="Calibri"/>
                <a:cs typeface="Calibri"/>
              </a:rPr>
              <a:t>destination </a:t>
            </a:r>
            <a:r>
              <a:rPr sz="3000" spc="-5" dirty="0">
                <a:latin typeface="Calibri"/>
                <a:cs typeface="Calibri"/>
              </a:rPr>
              <a:t>peg.</a:t>
            </a:r>
            <a:endParaRPr sz="3000" dirty="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1371599" y="3383298"/>
            <a:ext cx="10385256" cy="2560301"/>
          </a:xfrm>
          <a:prstGeom prst="rect">
            <a:avLst/>
          </a:prstGeom>
        </p:spPr>
      </p:pic>
      <p:sp>
        <p:nvSpPr>
          <p:cNvPr id="6" name="object 6"/>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7</a:t>
            </a:fld>
            <a:endParaRPr dirty="0"/>
          </a:p>
        </p:txBody>
      </p:sp>
      <p:pic>
        <p:nvPicPr>
          <p:cNvPr id="3074" name="Picture 2"/>
          <p:cNvPicPr>
            <a:picLocks noChangeAspect="1" noChangeArrowheads="1"/>
          </p:cNvPicPr>
          <p:nvPr/>
        </p:nvPicPr>
        <p:blipFill>
          <a:blip r:embed="rId3"/>
          <a:srcRect/>
          <a:stretch>
            <a:fillRect/>
          </a:stretch>
        </p:blipFill>
        <p:spPr bwMode="auto">
          <a:xfrm>
            <a:off x="1066800" y="304800"/>
            <a:ext cx="10827587" cy="5988127"/>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03931" y="1600198"/>
            <a:ext cx="7184242" cy="4526281"/>
          </a:xfrm>
          <a:prstGeom prst="rect">
            <a:avLst/>
          </a:prstGeom>
        </p:spPr>
      </p:pic>
      <p:sp>
        <p:nvSpPr>
          <p:cNvPr id="3" name="object 3"/>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70</a:t>
            </a:fld>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1BE21-1B80-0A21-C8C4-795152A140B8}"/>
              </a:ext>
            </a:extLst>
          </p:cNvPr>
          <p:cNvPicPr>
            <a:picLocks noChangeAspect="1"/>
          </p:cNvPicPr>
          <p:nvPr/>
        </p:nvPicPr>
        <p:blipFill>
          <a:blip r:embed="rId3"/>
          <a:stretch>
            <a:fillRect/>
          </a:stretch>
        </p:blipFill>
        <p:spPr>
          <a:xfrm>
            <a:off x="216790" y="-325316"/>
            <a:ext cx="10527410" cy="6858000"/>
          </a:xfrm>
          <a:prstGeom prst="rect">
            <a:avLst/>
          </a:prstGeom>
        </p:spPr>
      </p:pic>
    </p:spTree>
    <p:extLst>
      <p:ext uri="{BB962C8B-B14F-4D97-AF65-F5344CB8AC3E}">
        <p14:creationId xmlns:p14="http://schemas.microsoft.com/office/powerpoint/2010/main" val="19086493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30303-D499-ED16-971D-DB5CEDAA2F54}"/>
              </a:ext>
            </a:extLst>
          </p:cNvPr>
          <p:cNvPicPr>
            <a:picLocks noChangeAspect="1"/>
          </p:cNvPicPr>
          <p:nvPr/>
        </p:nvPicPr>
        <p:blipFill>
          <a:blip r:embed="rId2"/>
          <a:stretch>
            <a:fillRect/>
          </a:stretch>
        </p:blipFill>
        <p:spPr>
          <a:xfrm>
            <a:off x="448409" y="193431"/>
            <a:ext cx="10774142" cy="6180992"/>
          </a:xfrm>
          <a:prstGeom prst="rect">
            <a:avLst/>
          </a:prstGeom>
        </p:spPr>
      </p:pic>
    </p:spTree>
    <p:extLst>
      <p:ext uri="{BB962C8B-B14F-4D97-AF65-F5344CB8AC3E}">
        <p14:creationId xmlns:p14="http://schemas.microsoft.com/office/powerpoint/2010/main" val="2028252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CD872-4C93-F211-1A15-940275627B5C}"/>
              </a:ext>
            </a:extLst>
          </p:cNvPr>
          <p:cNvPicPr>
            <a:picLocks noChangeAspect="1"/>
          </p:cNvPicPr>
          <p:nvPr/>
        </p:nvPicPr>
        <p:blipFill>
          <a:blip r:embed="rId2"/>
          <a:stretch>
            <a:fillRect/>
          </a:stretch>
        </p:blipFill>
        <p:spPr>
          <a:xfrm>
            <a:off x="1357583" y="0"/>
            <a:ext cx="8878956" cy="6858000"/>
          </a:xfrm>
          <a:prstGeom prst="rect">
            <a:avLst/>
          </a:prstGeom>
        </p:spPr>
      </p:pic>
    </p:spTree>
    <p:extLst>
      <p:ext uri="{BB962C8B-B14F-4D97-AF65-F5344CB8AC3E}">
        <p14:creationId xmlns:p14="http://schemas.microsoft.com/office/powerpoint/2010/main" val="16727913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F0593-F1B6-714B-39A5-CD9A4744C7E8}"/>
              </a:ext>
            </a:extLst>
          </p:cNvPr>
          <p:cNvPicPr>
            <a:picLocks noChangeAspect="1"/>
          </p:cNvPicPr>
          <p:nvPr/>
        </p:nvPicPr>
        <p:blipFill>
          <a:blip r:embed="rId2"/>
          <a:stretch>
            <a:fillRect/>
          </a:stretch>
        </p:blipFill>
        <p:spPr>
          <a:xfrm>
            <a:off x="1086097" y="0"/>
            <a:ext cx="10019806" cy="6858000"/>
          </a:xfrm>
          <a:prstGeom prst="rect">
            <a:avLst/>
          </a:prstGeom>
        </p:spPr>
      </p:pic>
    </p:spTree>
    <p:extLst>
      <p:ext uri="{BB962C8B-B14F-4D97-AF65-F5344CB8AC3E}">
        <p14:creationId xmlns:p14="http://schemas.microsoft.com/office/powerpoint/2010/main" val="3714878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7876F-5F40-FE60-0C92-1DC256EB2DF7}"/>
              </a:ext>
            </a:extLst>
          </p:cNvPr>
          <p:cNvPicPr>
            <a:picLocks noChangeAspect="1"/>
          </p:cNvPicPr>
          <p:nvPr/>
        </p:nvPicPr>
        <p:blipFill>
          <a:blip r:embed="rId2"/>
          <a:stretch>
            <a:fillRect/>
          </a:stretch>
        </p:blipFill>
        <p:spPr>
          <a:xfrm>
            <a:off x="545123" y="0"/>
            <a:ext cx="10893669" cy="6858000"/>
          </a:xfrm>
          <a:prstGeom prst="rect">
            <a:avLst/>
          </a:prstGeom>
        </p:spPr>
      </p:pic>
    </p:spTree>
    <p:extLst>
      <p:ext uri="{BB962C8B-B14F-4D97-AF65-F5344CB8AC3E}">
        <p14:creationId xmlns:p14="http://schemas.microsoft.com/office/powerpoint/2010/main" val="35425473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8636000"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Recurrence</a:t>
            </a:r>
            <a:r>
              <a:rPr sz="3600" spc="-50" dirty="0">
                <a:solidFill>
                  <a:srgbClr val="000099"/>
                </a:solidFill>
              </a:rPr>
              <a:t> </a:t>
            </a:r>
            <a:r>
              <a:rPr sz="3600" spc="-10" dirty="0">
                <a:solidFill>
                  <a:srgbClr val="000099"/>
                </a:solidFill>
              </a:rPr>
              <a:t>relation</a:t>
            </a:r>
            <a:r>
              <a:rPr sz="3600" spc="-30" dirty="0">
                <a:solidFill>
                  <a:srgbClr val="000099"/>
                </a:solidFill>
              </a:rPr>
              <a:t> </a:t>
            </a:r>
            <a:r>
              <a:rPr sz="3600" spc="-25" dirty="0">
                <a:solidFill>
                  <a:srgbClr val="000099"/>
                </a:solidFill>
              </a:rPr>
              <a:t>for</a:t>
            </a:r>
            <a:r>
              <a:rPr sz="3600" spc="-30" dirty="0">
                <a:solidFill>
                  <a:srgbClr val="000099"/>
                </a:solidFill>
              </a:rPr>
              <a:t> </a:t>
            </a:r>
            <a:r>
              <a:rPr sz="3600" spc="-25" dirty="0">
                <a:solidFill>
                  <a:srgbClr val="000099"/>
                </a:solidFill>
              </a:rPr>
              <a:t>total</a:t>
            </a:r>
            <a:r>
              <a:rPr sz="3600" spc="-15" dirty="0">
                <a:solidFill>
                  <a:srgbClr val="000099"/>
                </a:solidFill>
              </a:rPr>
              <a:t> </a:t>
            </a:r>
            <a:r>
              <a:rPr sz="3600" dirty="0">
                <a:solidFill>
                  <a:srgbClr val="000099"/>
                </a:solidFill>
              </a:rPr>
              <a:t>number</a:t>
            </a:r>
            <a:r>
              <a:rPr sz="3600" spc="-40" dirty="0">
                <a:solidFill>
                  <a:srgbClr val="000099"/>
                </a:solidFill>
              </a:rPr>
              <a:t> </a:t>
            </a:r>
            <a:r>
              <a:rPr sz="3600" spc="-5" dirty="0">
                <a:solidFill>
                  <a:srgbClr val="000099"/>
                </a:solidFill>
              </a:rPr>
              <a:t>of</a:t>
            </a:r>
            <a:r>
              <a:rPr sz="3600" spc="-10" dirty="0">
                <a:solidFill>
                  <a:srgbClr val="000099"/>
                </a:solidFill>
              </a:rPr>
              <a:t> moves</a:t>
            </a:r>
            <a:endParaRPr sz="3600" dirty="0"/>
          </a:p>
        </p:txBody>
      </p:sp>
      <p:sp>
        <p:nvSpPr>
          <p:cNvPr id="3" name="object 3"/>
          <p:cNvSpPr txBox="1"/>
          <p:nvPr/>
        </p:nvSpPr>
        <p:spPr>
          <a:xfrm>
            <a:off x="1755394" y="1150365"/>
            <a:ext cx="8138795" cy="1002030"/>
          </a:xfrm>
          <a:prstGeom prst="rect">
            <a:avLst/>
          </a:prstGeom>
        </p:spPr>
        <p:txBody>
          <a:bodyPr vert="horz" wrap="square" lIns="0" tIns="13335" rIns="0" bIns="0" rtlCol="0">
            <a:spAutoFit/>
          </a:bodyPr>
          <a:lstStyle/>
          <a:p>
            <a:pPr marL="355600" marR="5080" indent="-342900">
              <a:lnSpc>
                <a:spcPct val="100000"/>
              </a:lnSpc>
              <a:spcBef>
                <a:spcPts val="105"/>
              </a:spcBef>
              <a:buFont typeface="Arial MT"/>
              <a:buChar char="•"/>
              <a:tabLst>
                <a:tab pos="354965" algn="l"/>
                <a:tab pos="355600" algn="l"/>
                <a:tab pos="1153795" algn="l"/>
              </a:tabLst>
            </a:pPr>
            <a:r>
              <a:rPr sz="3200" spc="-5" dirty="0">
                <a:latin typeface="Calibri"/>
                <a:cs typeface="Calibri"/>
              </a:rPr>
              <a:t>The number of </a:t>
            </a:r>
            <a:r>
              <a:rPr sz="3200" spc="-10" dirty="0">
                <a:latin typeface="Calibri"/>
                <a:cs typeface="Calibri"/>
              </a:rPr>
              <a:t>moves</a:t>
            </a:r>
            <a:r>
              <a:rPr sz="3200" spc="15" dirty="0">
                <a:latin typeface="Calibri"/>
                <a:cs typeface="Calibri"/>
              </a:rPr>
              <a:t> </a:t>
            </a:r>
            <a:r>
              <a:rPr sz="3200" b="1" i="1" spc="-5" dirty="0">
                <a:latin typeface="Calibri"/>
                <a:cs typeface="Calibri"/>
              </a:rPr>
              <a:t>M(n)</a:t>
            </a:r>
            <a:r>
              <a:rPr sz="3200" b="1" i="1" dirty="0">
                <a:latin typeface="Calibri"/>
                <a:cs typeface="Calibri"/>
              </a:rPr>
              <a:t> </a:t>
            </a:r>
            <a:r>
              <a:rPr sz="3200" spc="-5" dirty="0">
                <a:latin typeface="Calibri"/>
                <a:cs typeface="Calibri"/>
              </a:rPr>
              <a:t>depends</a:t>
            </a:r>
            <a:r>
              <a:rPr sz="3200" spc="-15" dirty="0">
                <a:latin typeface="Calibri"/>
                <a:cs typeface="Calibri"/>
              </a:rPr>
              <a:t> </a:t>
            </a:r>
            <a:r>
              <a:rPr sz="3200" dirty="0">
                <a:latin typeface="Calibri"/>
                <a:cs typeface="Calibri"/>
              </a:rPr>
              <a:t>only</a:t>
            </a:r>
            <a:r>
              <a:rPr sz="3200" spc="-5" dirty="0">
                <a:latin typeface="Calibri"/>
                <a:cs typeface="Calibri"/>
              </a:rPr>
              <a:t> on</a:t>
            </a:r>
            <a:r>
              <a:rPr sz="3200" dirty="0">
                <a:latin typeface="Calibri"/>
                <a:cs typeface="Calibri"/>
              </a:rPr>
              <a:t> </a:t>
            </a:r>
            <a:r>
              <a:rPr sz="3200" spc="-5" dirty="0">
                <a:latin typeface="Calibri"/>
                <a:cs typeface="Calibri"/>
              </a:rPr>
              <a:t>n. </a:t>
            </a:r>
            <a:r>
              <a:rPr sz="3200" spc="-705" dirty="0">
                <a:latin typeface="Calibri"/>
                <a:cs typeface="Calibri"/>
              </a:rPr>
              <a:t> </a:t>
            </a:r>
            <a:r>
              <a:rPr sz="3200" spc="-5" dirty="0">
                <a:latin typeface="Calibri"/>
                <a:cs typeface="Calibri"/>
              </a:rPr>
              <a:t>The	</a:t>
            </a:r>
            <a:r>
              <a:rPr sz="3200" spc="-10" dirty="0">
                <a:latin typeface="Calibri"/>
                <a:cs typeface="Calibri"/>
              </a:rPr>
              <a:t>recurrence</a:t>
            </a:r>
            <a:r>
              <a:rPr sz="3200" spc="-20" dirty="0">
                <a:latin typeface="Calibri"/>
                <a:cs typeface="Calibri"/>
              </a:rPr>
              <a:t> </a:t>
            </a:r>
            <a:r>
              <a:rPr sz="3200" spc="-5" dirty="0">
                <a:latin typeface="Calibri"/>
                <a:cs typeface="Calibri"/>
              </a:rPr>
              <a:t>equation </a:t>
            </a:r>
            <a:r>
              <a:rPr sz="3200" spc="-10" dirty="0">
                <a:latin typeface="Calibri"/>
                <a:cs typeface="Calibri"/>
              </a:rPr>
              <a:t>is</a:t>
            </a:r>
            <a:endParaRPr sz="3200">
              <a:latin typeface="Calibri"/>
              <a:cs typeface="Calibri"/>
            </a:endParaRPr>
          </a:p>
        </p:txBody>
      </p:sp>
      <p:sp>
        <p:nvSpPr>
          <p:cNvPr id="4" name="object 4"/>
          <p:cNvSpPr txBox="1"/>
          <p:nvPr/>
        </p:nvSpPr>
        <p:spPr>
          <a:xfrm>
            <a:off x="1755394" y="3394328"/>
            <a:ext cx="8510905" cy="1001394"/>
          </a:xfrm>
          <a:prstGeom prst="rect">
            <a:avLst/>
          </a:prstGeom>
        </p:spPr>
        <p:txBody>
          <a:bodyPr vert="horz" wrap="square" lIns="0" tIns="13335" rIns="0" bIns="0" rtlCol="0">
            <a:spAutoFit/>
          </a:bodyPr>
          <a:lstStyle/>
          <a:p>
            <a:pPr marL="355600" marR="5080" indent="-342900">
              <a:lnSpc>
                <a:spcPct val="100000"/>
              </a:lnSpc>
              <a:spcBef>
                <a:spcPts val="105"/>
              </a:spcBef>
              <a:buFont typeface="Arial MT"/>
              <a:buChar char="•"/>
              <a:tabLst>
                <a:tab pos="354965" algn="l"/>
                <a:tab pos="355600" algn="l"/>
              </a:tabLst>
            </a:pPr>
            <a:r>
              <a:rPr sz="3200" spc="-55" dirty="0">
                <a:latin typeface="Calibri"/>
                <a:cs typeface="Calibri"/>
              </a:rPr>
              <a:t>We</a:t>
            </a:r>
            <a:r>
              <a:rPr sz="3200" spc="-25" dirty="0">
                <a:latin typeface="Calibri"/>
                <a:cs typeface="Calibri"/>
              </a:rPr>
              <a:t> have</a:t>
            </a:r>
            <a:r>
              <a:rPr sz="3200" spc="-5" dirty="0">
                <a:latin typeface="Calibri"/>
                <a:cs typeface="Calibri"/>
              </a:rPr>
              <a:t> </a:t>
            </a:r>
            <a:r>
              <a:rPr sz="3200" dirty="0">
                <a:latin typeface="Calibri"/>
                <a:cs typeface="Calibri"/>
              </a:rPr>
              <a:t>the</a:t>
            </a:r>
            <a:r>
              <a:rPr sz="3200" spc="-5" dirty="0">
                <a:latin typeface="Calibri"/>
                <a:cs typeface="Calibri"/>
              </a:rPr>
              <a:t> </a:t>
            </a:r>
            <a:r>
              <a:rPr sz="3200" spc="-10" dirty="0">
                <a:latin typeface="Calibri"/>
                <a:cs typeface="Calibri"/>
              </a:rPr>
              <a:t>following</a:t>
            </a:r>
            <a:r>
              <a:rPr sz="3200" spc="5" dirty="0">
                <a:latin typeface="Calibri"/>
                <a:cs typeface="Calibri"/>
              </a:rPr>
              <a:t> </a:t>
            </a:r>
            <a:r>
              <a:rPr sz="3200" spc="-10" dirty="0">
                <a:latin typeface="Calibri"/>
                <a:cs typeface="Calibri"/>
              </a:rPr>
              <a:t>recurrence</a:t>
            </a:r>
            <a:r>
              <a:rPr sz="3200" spc="-50" dirty="0">
                <a:latin typeface="Calibri"/>
                <a:cs typeface="Calibri"/>
              </a:rPr>
              <a:t> </a:t>
            </a:r>
            <a:r>
              <a:rPr sz="3200" spc="-10" dirty="0">
                <a:latin typeface="Calibri"/>
                <a:cs typeface="Calibri"/>
              </a:rPr>
              <a:t>relation </a:t>
            </a:r>
            <a:r>
              <a:rPr sz="3200" spc="-25" dirty="0">
                <a:latin typeface="Calibri"/>
                <a:cs typeface="Calibri"/>
              </a:rPr>
              <a:t>for</a:t>
            </a:r>
            <a:r>
              <a:rPr sz="3200" spc="-10" dirty="0">
                <a:latin typeface="Calibri"/>
                <a:cs typeface="Calibri"/>
              </a:rPr>
              <a:t> </a:t>
            </a:r>
            <a:r>
              <a:rPr sz="3200" spc="-5" dirty="0">
                <a:latin typeface="Calibri"/>
                <a:cs typeface="Calibri"/>
              </a:rPr>
              <a:t>the </a:t>
            </a:r>
            <a:r>
              <a:rPr sz="3200" spc="-710" dirty="0">
                <a:latin typeface="Calibri"/>
                <a:cs typeface="Calibri"/>
              </a:rPr>
              <a:t> </a:t>
            </a:r>
            <a:r>
              <a:rPr sz="3200" spc="-5" dirty="0">
                <a:latin typeface="Calibri"/>
                <a:cs typeface="Calibri"/>
              </a:rPr>
              <a:t>number</a:t>
            </a:r>
            <a:r>
              <a:rPr sz="3200" spc="10" dirty="0">
                <a:latin typeface="Calibri"/>
                <a:cs typeface="Calibri"/>
              </a:rPr>
              <a:t> </a:t>
            </a:r>
            <a:r>
              <a:rPr sz="3200" spc="-5" dirty="0">
                <a:latin typeface="Calibri"/>
                <a:cs typeface="Calibri"/>
              </a:rPr>
              <a:t>of </a:t>
            </a:r>
            <a:r>
              <a:rPr sz="3200" spc="-10" dirty="0">
                <a:latin typeface="Calibri"/>
                <a:cs typeface="Calibri"/>
              </a:rPr>
              <a:t>moves</a:t>
            </a:r>
            <a:r>
              <a:rPr sz="3200" dirty="0">
                <a:latin typeface="Calibri"/>
                <a:cs typeface="Calibri"/>
              </a:rPr>
              <a:t> </a:t>
            </a:r>
            <a:r>
              <a:rPr sz="3200" spc="-10" dirty="0">
                <a:latin typeface="Calibri"/>
                <a:cs typeface="Calibri"/>
              </a:rPr>
              <a:t>M(n):</a:t>
            </a:r>
            <a:endParaRPr sz="3200">
              <a:latin typeface="Calibri"/>
              <a:cs typeface="Calibri"/>
            </a:endParaRPr>
          </a:p>
        </p:txBody>
      </p:sp>
      <p:pic>
        <p:nvPicPr>
          <p:cNvPr id="5" name="object 5"/>
          <p:cNvPicPr/>
          <p:nvPr/>
        </p:nvPicPr>
        <p:blipFill>
          <a:blip r:embed="rId3" cstate="print"/>
          <a:stretch>
            <a:fillRect/>
          </a:stretch>
        </p:blipFill>
        <p:spPr>
          <a:xfrm>
            <a:off x="2895599" y="2362194"/>
            <a:ext cx="6237955" cy="365765"/>
          </a:xfrm>
          <a:prstGeom prst="rect">
            <a:avLst/>
          </a:prstGeom>
        </p:spPr>
      </p:pic>
      <p:pic>
        <p:nvPicPr>
          <p:cNvPr id="6" name="object 6"/>
          <p:cNvPicPr/>
          <p:nvPr/>
        </p:nvPicPr>
        <p:blipFill>
          <a:blip r:embed="rId4" cstate="print"/>
          <a:stretch>
            <a:fillRect/>
          </a:stretch>
        </p:blipFill>
        <p:spPr>
          <a:xfrm>
            <a:off x="2743199" y="4648198"/>
            <a:ext cx="4904564" cy="731522"/>
          </a:xfrm>
          <a:prstGeom prst="rect">
            <a:avLst/>
          </a:prstGeom>
        </p:spPr>
      </p:pic>
      <p:sp>
        <p:nvSpPr>
          <p:cNvPr id="7" name="object 7"/>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76</a:t>
            </a:fld>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60194" y="388365"/>
            <a:ext cx="7938134" cy="1001394"/>
          </a:xfrm>
          <a:prstGeom prst="rect">
            <a:avLst/>
          </a:prstGeom>
        </p:spPr>
        <p:txBody>
          <a:bodyPr vert="horz" wrap="square" lIns="0" tIns="13335" rIns="0" bIns="0" rtlCol="0">
            <a:spAutoFit/>
          </a:bodyPr>
          <a:lstStyle/>
          <a:p>
            <a:pPr marL="355600" marR="5080" indent="-342900">
              <a:lnSpc>
                <a:spcPct val="100000"/>
              </a:lnSpc>
              <a:spcBef>
                <a:spcPts val="105"/>
              </a:spcBef>
              <a:buFont typeface="Arial MT"/>
              <a:buChar char="•"/>
              <a:tabLst>
                <a:tab pos="354965" algn="l"/>
                <a:tab pos="355600" algn="l"/>
              </a:tabLst>
            </a:pPr>
            <a:r>
              <a:rPr sz="3200" spc="-55" dirty="0">
                <a:latin typeface="Calibri"/>
                <a:cs typeface="Calibri"/>
              </a:rPr>
              <a:t>We</a:t>
            </a:r>
            <a:r>
              <a:rPr sz="3200" spc="-20" dirty="0">
                <a:latin typeface="Calibri"/>
                <a:cs typeface="Calibri"/>
              </a:rPr>
              <a:t> </a:t>
            </a:r>
            <a:r>
              <a:rPr sz="3200" spc="-10" dirty="0">
                <a:latin typeface="Calibri"/>
                <a:cs typeface="Calibri"/>
              </a:rPr>
              <a:t>solve</a:t>
            </a:r>
            <a:r>
              <a:rPr sz="3200" dirty="0">
                <a:latin typeface="Calibri"/>
                <a:cs typeface="Calibri"/>
              </a:rPr>
              <a:t> this</a:t>
            </a:r>
            <a:r>
              <a:rPr sz="3200" spc="5" dirty="0">
                <a:latin typeface="Calibri"/>
                <a:cs typeface="Calibri"/>
              </a:rPr>
              <a:t> </a:t>
            </a:r>
            <a:r>
              <a:rPr sz="3200" spc="-10" dirty="0">
                <a:latin typeface="Calibri"/>
                <a:cs typeface="Calibri"/>
              </a:rPr>
              <a:t>recurrence</a:t>
            </a:r>
            <a:r>
              <a:rPr sz="3200" spc="-15" dirty="0">
                <a:latin typeface="Calibri"/>
                <a:cs typeface="Calibri"/>
              </a:rPr>
              <a:t> by</a:t>
            </a:r>
            <a:r>
              <a:rPr sz="3200" spc="-30" dirty="0">
                <a:latin typeface="Calibri"/>
                <a:cs typeface="Calibri"/>
              </a:rPr>
              <a:t> </a:t>
            </a:r>
            <a:r>
              <a:rPr sz="3200" dirty="0">
                <a:latin typeface="Calibri"/>
                <a:cs typeface="Calibri"/>
              </a:rPr>
              <a:t>the </a:t>
            </a:r>
            <a:r>
              <a:rPr sz="3200" spc="-5" dirty="0">
                <a:latin typeface="Calibri"/>
                <a:cs typeface="Calibri"/>
              </a:rPr>
              <a:t>same</a:t>
            </a:r>
            <a:r>
              <a:rPr sz="3200" dirty="0">
                <a:latin typeface="Calibri"/>
                <a:cs typeface="Calibri"/>
              </a:rPr>
              <a:t> </a:t>
            </a:r>
            <a:r>
              <a:rPr sz="3200" spc="-5" dirty="0">
                <a:latin typeface="Calibri"/>
                <a:cs typeface="Calibri"/>
              </a:rPr>
              <a:t>method </a:t>
            </a:r>
            <a:r>
              <a:rPr sz="3200" spc="-705" dirty="0">
                <a:latin typeface="Calibri"/>
                <a:cs typeface="Calibri"/>
              </a:rPr>
              <a:t> </a:t>
            </a:r>
            <a:r>
              <a:rPr sz="3200" spc="-5" dirty="0">
                <a:latin typeface="Calibri"/>
                <a:cs typeface="Calibri"/>
              </a:rPr>
              <a:t>of</a:t>
            </a:r>
            <a:r>
              <a:rPr sz="3200" spc="-10" dirty="0">
                <a:latin typeface="Calibri"/>
                <a:cs typeface="Calibri"/>
              </a:rPr>
              <a:t> </a:t>
            </a:r>
            <a:r>
              <a:rPr sz="3200" spc="-15" dirty="0">
                <a:latin typeface="Calibri"/>
                <a:cs typeface="Calibri"/>
              </a:rPr>
              <a:t>backward</a:t>
            </a:r>
            <a:r>
              <a:rPr sz="3200" spc="-5" dirty="0">
                <a:latin typeface="Calibri"/>
                <a:cs typeface="Calibri"/>
              </a:rPr>
              <a:t> </a:t>
            </a:r>
            <a:r>
              <a:rPr sz="3200" spc="-10" dirty="0">
                <a:latin typeface="Calibri"/>
                <a:cs typeface="Calibri"/>
              </a:rPr>
              <a:t>substitutions:</a:t>
            </a:r>
            <a:endParaRPr sz="3200">
              <a:latin typeface="Calibri"/>
              <a:cs typeface="Calibri"/>
            </a:endParaRPr>
          </a:p>
        </p:txBody>
      </p:sp>
      <p:sp>
        <p:nvSpPr>
          <p:cNvPr id="3" name="object 3"/>
          <p:cNvSpPr txBox="1"/>
          <p:nvPr/>
        </p:nvSpPr>
        <p:spPr>
          <a:xfrm>
            <a:off x="2034794" y="3216986"/>
            <a:ext cx="7902575" cy="2028825"/>
          </a:xfrm>
          <a:prstGeom prst="rect">
            <a:avLst/>
          </a:prstGeom>
        </p:spPr>
        <p:txBody>
          <a:bodyPr vert="horz" wrap="square" lIns="0" tIns="13335" rIns="0" bIns="0" rtlCol="0">
            <a:spAutoFit/>
          </a:bodyPr>
          <a:lstStyle/>
          <a:p>
            <a:pPr marL="381000" marR="30480" indent="-342900">
              <a:lnSpc>
                <a:spcPct val="100000"/>
              </a:lnSpc>
              <a:spcBef>
                <a:spcPts val="105"/>
              </a:spcBef>
              <a:buFont typeface="Arial MT"/>
              <a:buChar char="•"/>
              <a:tabLst>
                <a:tab pos="380365" algn="l"/>
                <a:tab pos="381000" algn="l"/>
              </a:tabLst>
            </a:pPr>
            <a:r>
              <a:rPr sz="3200" spc="-5" dirty="0">
                <a:latin typeface="Calibri"/>
                <a:cs typeface="Calibri"/>
              </a:rPr>
              <a:t>The</a:t>
            </a:r>
            <a:r>
              <a:rPr sz="3200" spc="-10" dirty="0">
                <a:latin typeface="Calibri"/>
                <a:cs typeface="Calibri"/>
              </a:rPr>
              <a:t> </a:t>
            </a:r>
            <a:r>
              <a:rPr sz="3200" spc="-20" dirty="0">
                <a:latin typeface="Calibri"/>
                <a:cs typeface="Calibri"/>
              </a:rPr>
              <a:t>pattern</a:t>
            </a:r>
            <a:r>
              <a:rPr sz="3200" dirty="0">
                <a:latin typeface="Calibri"/>
                <a:cs typeface="Calibri"/>
              </a:rPr>
              <a:t> of</a:t>
            </a:r>
            <a:r>
              <a:rPr sz="3200" spc="-5" dirty="0">
                <a:latin typeface="Calibri"/>
                <a:cs typeface="Calibri"/>
              </a:rPr>
              <a:t> </a:t>
            </a:r>
            <a:r>
              <a:rPr sz="3200" dirty="0">
                <a:latin typeface="Calibri"/>
                <a:cs typeface="Calibri"/>
              </a:rPr>
              <a:t>the </a:t>
            </a:r>
            <a:r>
              <a:rPr sz="3200" spc="-25" dirty="0">
                <a:latin typeface="Calibri"/>
                <a:cs typeface="Calibri"/>
              </a:rPr>
              <a:t>first</a:t>
            </a:r>
            <a:r>
              <a:rPr sz="3200" spc="10" dirty="0">
                <a:latin typeface="Calibri"/>
                <a:cs typeface="Calibri"/>
              </a:rPr>
              <a:t> </a:t>
            </a:r>
            <a:r>
              <a:rPr sz="3200" spc="-10" dirty="0">
                <a:latin typeface="Calibri"/>
                <a:cs typeface="Calibri"/>
              </a:rPr>
              <a:t>three</a:t>
            </a:r>
            <a:r>
              <a:rPr sz="3200" spc="-20" dirty="0">
                <a:latin typeface="Calibri"/>
                <a:cs typeface="Calibri"/>
              </a:rPr>
              <a:t> </a:t>
            </a:r>
            <a:r>
              <a:rPr sz="3200" spc="-5" dirty="0">
                <a:latin typeface="Calibri"/>
                <a:cs typeface="Calibri"/>
              </a:rPr>
              <a:t>sums</a:t>
            </a:r>
            <a:r>
              <a:rPr sz="3200" spc="10" dirty="0">
                <a:latin typeface="Calibri"/>
                <a:cs typeface="Calibri"/>
              </a:rPr>
              <a:t> </a:t>
            </a:r>
            <a:r>
              <a:rPr sz="3200" dirty="0">
                <a:latin typeface="Calibri"/>
                <a:cs typeface="Calibri"/>
              </a:rPr>
              <a:t>on</a:t>
            </a:r>
            <a:r>
              <a:rPr sz="3200" spc="-5" dirty="0">
                <a:latin typeface="Calibri"/>
                <a:cs typeface="Calibri"/>
              </a:rPr>
              <a:t> </a:t>
            </a:r>
            <a:r>
              <a:rPr sz="3200" dirty="0">
                <a:latin typeface="Calibri"/>
                <a:cs typeface="Calibri"/>
              </a:rPr>
              <a:t>the </a:t>
            </a:r>
            <a:r>
              <a:rPr sz="3200" spc="-10" dirty="0">
                <a:latin typeface="Calibri"/>
                <a:cs typeface="Calibri"/>
              </a:rPr>
              <a:t>left </a:t>
            </a:r>
            <a:r>
              <a:rPr sz="3200" spc="-710" dirty="0">
                <a:latin typeface="Calibri"/>
                <a:cs typeface="Calibri"/>
              </a:rPr>
              <a:t> </a:t>
            </a:r>
            <a:r>
              <a:rPr sz="3200" spc="-10" dirty="0">
                <a:latin typeface="Calibri"/>
                <a:cs typeface="Calibri"/>
              </a:rPr>
              <a:t>suggests</a:t>
            </a:r>
            <a:r>
              <a:rPr sz="3200" dirty="0">
                <a:latin typeface="Calibri"/>
                <a:cs typeface="Calibri"/>
              </a:rPr>
              <a:t> </a:t>
            </a:r>
            <a:r>
              <a:rPr sz="3200" spc="-10" dirty="0">
                <a:latin typeface="Calibri"/>
                <a:cs typeface="Calibri"/>
              </a:rPr>
              <a:t>that</a:t>
            </a:r>
            <a:r>
              <a:rPr sz="3200" spc="10" dirty="0">
                <a:latin typeface="Calibri"/>
                <a:cs typeface="Calibri"/>
              </a:rPr>
              <a:t> </a:t>
            </a:r>
            <a:r>
              <a:rPr sz="3200" dirty="0">
                <a:latin typeface="Calibri"/>
                <a:cs typeface="Calibri"/>
              </a:rPr>
              <a:t>the </a:t>
            </a:r>
            <a:r>
              <a:rPr sz="3200" spc="-10" dirty="0">
                <a:latin typeface="Calibri"/>
                <a:cs typeface="Calibri"/>
              </a:rPr>
              <a:t>next</a:t>
            </a:r>
            <a:r>
              <a:rPr sz="3200" dirty="0">
                <a:latin typeface="Calibri"/>
                <a:cs typeface="Calibri"/>
              </a:rPr>
              <a:t> </a:t>
            </a:r>
            <a:r>
              <a:rPr sz="3200" spc="-5" dirty="0">
                <a:latin typeface="Calibri"/>
                <a:cs typeface="Calibri"/>
              </a:rPr>
              <a:t>one</a:t>
            </a:r>
            <a:r>
              <a:rPr sz="3200" spc="-15" dirty="0">
                <a:latin typeface="Calibri"/>
                <a:cs typeface="Calibri"/>
              </a:rPr>
              <a:t> </a:t>
            </a:r>
            <a:r>
              <a:rPr sz="3200" dirty="0">
                <a:latin typeface="Calibri"/>
                <a:cs typeface="Calibri"/>
              </a:rPr>
              <a:t>will</a:t>
            </a:r>
            <a:r>
              <a:rPr sz="3200" spc="-20" dirty="0">
                <a:latin typeface="Calibri"/>
                <a:cs typeface="Calibri"/>
              </a:rPr>
              <a:t> </a:t>
            </a:r>
            <a:r>
              <a:rPr sz="3200" spc="-5" dirty="0">
                <a:latin typeface="Calibri"/>
                <a:cs typeface="Calibri"/>
              </a:rPr>
              <a:t>be</a:t>
            </a:r>
            <a:endParaRPr sz="3200">
              <a:latin typeface="Calibri"/>
              <a:cs typeface="Calibri"/>
            </a:endParaRPr>
          </a:p>
          <a:p>
            <a:pPr marL="495300">
              <a:lnSpc>
                <a:spcPct val="100000"/>
              </a:lnSpc>
              <a:spcBef>
                <a:spcPts val="690"/>
              </a:spcBef>
            </a:pPr>
            <a:r>
              <a:rPr sz="2800" dirty="0">
                <a:latin typeface="Calibri"/>
                <a:cs typeface="Calibri"/>
              </a:rPr>
              <a:t>2</a:t>
            </a:r>
            <a:r>
              <a:rPr sz="2775" baseline="25525" dirty="0">
                <a:latin typeface="Calibri"/>
                <a:cs typeface="Calibri"/>
              </a:rPr>
              <a:t>4</a:t>
            </a:r>
            <a:r>
              <a:rPr sz="2775" spc="7" baseline="25525" dirty="0">
                <a:latin typeface="Calibri"/>
                <a:cs typeface="Calibri"/>
              </a:rPr>
              <a:t> </a:t>
            </a:r>
            <a:r>
              <a:rPr sz="2800" spc="-5" dirty="0">
                <a:latin typeface="Calibri"/>
                <a:cs typeface="Calibri"/>
              </a:rPr>
              <a:t>M(n</a:t>
            </a:r>
            <a:r>
              <a:rPr sz="2800" spc="20" dirty="0">
                <a:latin typeface="Calibri"/>
                <a:cs typeface="Calibri"/>
              </a:rPr>
              <a:t> </a:t>
            </a:r>
            <a:r>
              <a:rPr sz="2800" spc="-5" dirty="0">
                <a:latin typeface="Calibri"/>
                <a:cs typeface="Calibri"/>
              </a:rPr>
              <a:t>−</a:t>
            </a:r>
            <a:r>
              <a:rPr sz="2800" spc="5" dirty="0">
                <a:latin typeface="Calibri"/>
                <a:cs typeface="Calibri"/>
              </a:rPr>
              <a:t> </a:t>
            </a:r>
            <a:r>
              <a:rPr sz="2800" spc="-5" dirty="0">
                <a:latin typeface="Calibri"/>
                <a:cs typeface="Calibri"/>
              </a:rPr>
              <a:t>4)</a:t>
            </a:r>
            <a:r>
              <a:rPr sz="2800" spc="15" dirty="0">
                <a:latin typeface="Calibri"/>
                <a:cs typeface="Calibri"/>
              </a:rPr>
              <a:t> </a:t>
            </a:r>
            <a:r>
              <a:rPr sz="2800" spc="-5" dirty="0">
                <a:latin typeface="Calibri"/>
                <a:cs typeface="Calibri"/>
              </a:rPr>
              <a:t>+</a:t>
            </a:r>
            <a:r>
              <a:rPr sz="2800" spc="5" dirty="0">
                <a:latin typeface="Calibri"/>
                <a:cs typeface="Calibri"/>
              </a:rPr>
              <a:t> 2</a:t>
            </a:r>
            <a:r>
              <a:rPr sz="2775" spc="7" baseline="25525" dirty="0">
                <a:latin typeface="Calibri"/>
                <a:cs typeface="Calibri"/>
              </a:rPr>
              <a:t>3</a:t>
            </a:r>
            <a:r>
              <a:rPr sz="2775" spc="337" baseline="25525" dirty="0">
                <a:latin typeface="Calibri"/>
                <a:cs typeface="Calibri"/>
              </a:rPr>
              <a:t> </a:t>
            </a:r>
            <a:r>
              <a:rPr sz="2800" spc="-5" dirty="0">
                <a:latin typeface="Calibri"/>
                <a:cs typeface="Calibri"/>
              </a:rPr>
              <a:t>+ </a:t>
            </a:r>
            <a:r>
              <a:rPr sz="2800" dirty="0">
                <a:latin typeface="Calibri"/>
                <a:cs typeface="Calibri"/>
              </a:rPr>
              <a:t>2</a:t>
            </a:r>
            <a:r>
              <a:rPr sz="2775" baseline="25525" dirty="0">
                <a:latin typeface="Calibri"/>
                <a:cs typeface="Calibri"/>
              </a:rPr>
              <a:t>2</a:t>
            </a:r>
            <a:r>
              <a:rPr sz="2775" spc="337" baseline="25525" dirty="0">
                <a:latin typeface="Calibri"/>
                <a:cs typeface="Calibri"/>
              </a:rPr>
              <a:t> </a:t>
            </a:r>
            <a:r>
              <a:rPr sz="2800" spc="-5" dirty="0">
                <a:latin typeface="Calibri"/>
                <a:cs typeface="Calibri"/>
              </a:rPr>
              <a:t>+</a:t>
            </a:r>
            <a:r>
              <a:rPr sz="2800" spc="5" dirty="0">
                <a:latin typeface="Calibri"/>
                <a:cs typeface="Calibri"/>
              </a:rPr>
              <a:t> </a:t>
            </a:r>
            <a:r>
              <a:rPr sz="2800" spc="-5" dirty="0">
                <a:latin typeface="Calibri"/>
                <a:cs typeface="Calibri"/>
              </a:rPr>
              <a:t>2</a:t>
            </a:r>
            <a:r>
              <a:rPr sz="2800" spc="10" dirty="0">
                <a:latin typeface="Calibri"/>
                <a:cs typeface="Calibri"/>
              </a:rPr>
              <a:t> </a:t>
            </a:r>
            <a:r>
              <a:rPr sz="2800" spc="-5" dirty="0">
                <a:latin typeface="Calibri"/>
                <a:cs typeface="Calibri"/>
              </a:rPr>
              <a:t>+</a:t>
            </a:r>
            <a:r>
              <a:rPr sz="2800" spc="5" dirty="0">
                <a:latin typeface="Calibri"/>
                <a:cs typeface="Calibri"/>
              </a:rPr>
              <a:t> </a:t>
            </a:r>
            <a:r>
              <a:rPr sz="2800" spc="-5" dirty="0">
                <a:latin typeface="Calibri"/>
                <a:cs typeface="Calibri"/>
              </a:rPr>
              <a:t>1,</a:t>
            </a:r>
            <a:r>
              <a:rPr sz="2800" spc="5" dirty="0">
                <a:latin typeface="Calibri"/>
                <a:cs typeface="Calibri"/>
              </a:rPr>
              <a:t> </a:t>
            </a:r>
            <a:r>
              <a:rPr sz="2800" spc="-5" dirty="0">
                <a:latin typeface="Calibri"/>
                <a:cs typeface="Calibri"/>
              </a:rPr>
              <a:t>and</a:t>
            </a:r>
            <a:endParaRPr sz="2800">
              <a:latin typeface="Calibri"/>
              <a:cs typeface="Calibri"/>
            </a:endParaRPr>
          </a:p>
          <a:p>
            <a:pPr marL="495300">
              <a:lnSpc>
                <a:spcPct val="100000"/>
              </a:lnSpc>
              <a:spcBef>
                <a:spcPts val="675"/>
              </a:spcBef>
            </a:pPr>
            <a:r>
              <a:rPr sz="2800" spc="-35" dirty="0">
                <a:latin typeface="Calibri"/>
                <a:cs typeface="Calibri"/>
              </a:rPr>
              <a:t>generally,</a:t>
            </a:r>
            <a:r>
              <a:rPr sz="2800" dirty="0">
                <a:latin typeface="Calibri"/>
                <a:cs typeface="Calibri"/>
              </a:rPr>
              <a:t> </a:t>
            </a:r>
            <a:r>
              <a:rPr sz="2800" spc="-10" dirty="0">
                <a:latin typeface="Calibri"/>
                <a:cs typeface="Calibri"/>
              </a:rPr>
              <a:t>after</a:t>
            </a:r>
            <a:r>
              <a:rPr sz="2800" spc="-30" dirty="0">
                <a:latin typeface="Calibri"/>
                <a:cs typeface="Calibri"/>
              </a:rPr>
              <a:t> </a:t>
            </a:r>
            <a:r>
              <a:rPr sz="2800" i="1" spc="-5" dirty="0">
                <a:latin typeface="Calibri"/>
                <a:cs typeface="Calibri"/>
              </a:rPr>
              <a:t>i</a:t>
            </a:r>
            <a:r>
              <a:rPr sz="2800" i="1" dirty="0">
                <a:latin typeface="Calibri"/>
                <a:cs typeface="Calibri"/>
              </a:rPr>
              <a:t> </a:t>
            </a:r>
            <a:r>
              <a:rPr sz="2800" spc="-10" dirty="0">
                <a:latin typeface="Calibri"/>
                <a:cs typeface="Calibri"/>
              </a:rPr>
              <a:t>substitutions,</a:t>
            </a:r>
            <a:r>
              <a:rPr sz="2800" spc="55" dirty="0">
                <a:latin typeface="Calibri"/>
                <a:cs typeface="Calibri"/>
              </a:rPr>
              <a:t> </a:t>
            </a:r>
            <a:r>
              <a:rPr sz="2800" spc="-15" dirty="0">
                <a:latin typeface="Calibri"/>
                <a:cs typeface="Calibri"/>
              </a:rPr>
              <a:t>we</a:t>
            </a:r>
            <a:r>
              <a:rPr sz="2800" spc="-5" dirty="0">
                <a:latin typeface="Calibri"/>
                <a:cs typeface="Calibri"/>
              </a:rPr>
              <a:t> </a:t>
            </a:r>
            <a:r>
              <a:rPr sz="2800" spc="-20" dirty="0">
                <a:latin typeface="Calibri"/>
                <a:cs typeface="Calibri"/>
              </a:rPr>
              <a:t>get</a:t>
            </a:r>
            <a:endParaRPr sz="2800">
              <a:latin typeface="Calibri"/>
              <a:cs typeface="Calibri"/>
            </a:endParaRPr>
          </a:p>
        </p:txBody>
      </p:sp>
      <p:pic>
        <p:nvPicPr>
          <p:cNvPr id="4" name="object 4"/>
          <p:cNvPicPr/>
          <p:nvPr/>
        </p:nvPicPr>
        <p:blipFill>
          <a:blip r:embed="rId2" cstate="print"/>
          <a:stretch>
            <a:fillRect/>
          </a:stretch>
        </p:blipFill>
        <p:spPr>
          <a:xfrm>
            <a:off x="2362199" y="1453898"/>
            <a:ext cx="8153409" cy="1289301"/>
          </a:xfrm>
          <a:prstGeom prst="rect">
            <a:avLst/>
          </a:prstGeom>
        </p:spPr>
      </p:pic>
      <p:pic>
        <p:nvPicPr>
          <p:cNvPr id="5" name="object 5"/>
          <p:cNvPicPr/>
          <p:nvPr/>
        </p:nvPicPr>
        <p:blipFill>
          <a:blip r:embed="rId3" cstate="print"/>
          <a:stretch>
            <a:fillRect/>
          </a:stretch>
        </p:blipFill>
        <p:spPr>
          <a:xfrm>
            <a:off x="2476499" y="5404098"/>
            <a:ext cx="7907196" cy="277094"/>
          </a:xfrm>
          <a:prstGeom prst="rect">
            <a:avLst/>
          </a:prstGeom>
        </p:spPr>
      </p:pic>
      <p:sp>
        <p:nvSpPr>
          <p:cNvPr id="6" name="object 6"/>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77</a:t>
            </a:fld>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60194" y="388365"/>
            <a:ext cx="8023859" cy="2075180"/>
          </a:xfrm>
          <a:prstGeom prst="rect">
            <a:avLst/>
          </a:prstGeom>
        </p:spPr>
        <p:txBody>
          <a:bodyPr vert="horz" wrap="square" lIns="0" tIns="13335" rIns="0" bIns="0" rtlCol="0">
            <a:spAutoFit/>
          </a:bodyPr>
          <a:lstStyle/>
          <a:p>
            <a:pPr marL="355600" marR="5080" indent="-342900">
              <a:lnSpc>
                <a:spcPct val="100000"/>
              </a:lnSpc>
              <a:spcBef>
                <a:spcPts val="105"/>
              </a:spcBef>
              <a:buFont typeface="Arial MT"/>
              <a:buChar char="•"/>
              <a:tabLst>
                <a:tab pos="354965" algn="l"/>
                <a:tab pos="355600" algn="l"/>
              </a:tabLst>
            </a:pPr>
            <a:r>
              <a:rPr sz="3200" spc="-5" dirty="0">
                <a:latin typeface="Calibri"/>
                <a:cs typeface="Calibri"/>
              </a:rPr>
              <a:t>Since</a:t>
            </a:r>
            <a:r>
              <a:rPr sz="3200" spc="-10" dirty="0">
                <a:latin typeface="Calibri"/>
                <a:cs typeface="Calibri"/>
              </a:rPr>
              <a:t> </a:t>
            </a:r>
            <a:r>
              <a:rPr sz="3200" spc="-5" dirty="0">
                <a:latin typeface="Calibri"/>
                <a:cs typeface="Calibri"/>
              </a:rPr>
              <a:t>the initial</a:t>
            </a:r>
            <a:r>
              <a:rPr sz="3200" spc="35" dirty="0">
                <a:latin typeface="Calibri"/>
                <a:cs typeface="Calibri"/>
              </a:rPr>
              <a:t> </a:t>
            </a:r>
            <a:r>
              <a:rPr sz="3200" spc="-5" dirty="0">
                <a:latin typeface="Calibri"/>
                <a:cs typeface="Calibri"/>
              </a:rPr>
              <a:t>condition</a:t>
            </a:r>
            <a:r>
              <a:rPr sz="3200" spc="15" dirty="0">
                <a:latin typeface="Calibri"/>
                <a:cs typeface="Calibri"/>
              </a:rPr>
              <a:t> </a:t>
            </a:r>
            <a:r>
              <a:rPr sz="3200" dirty="0">
                <a:latin typeface="Calibri"/>
                <a:cs typeface="Calibri"/>
              </a:rPr>
              <a:t>is</a:t>
            </a:r>
            <a:r>
              <a:rPr sz="3200" spc="-10" dirty="0">
                <a:latin typeface="Calibri"/>
                <a:cs typeface="Calibri"/>
              </a:rPr>
              <a:t> </a:t>
            </a:r>
            <a:r>
              <a:rPr sz="3200" spc="-5" dirty="0">
                <a:latin typeface="Calibri"/>
                <a:cs typeface="Calibri"/>
              </a:rPr>
              <a:t>specified</a:t>
            </a:r>
            <a:r>
              <a:rPr sz="3200" dirty="0">
                <a:latin typeface="Calibri"/>
                <a:cs typeface="Calibri"/>
              </a:rPr>
              <a:t> </a:t>
            </a:r>
            <a:r>
              <a:rPr sz="3200" spc="-30" dirty="0">
                <a:latin typeface="Calibri"/>
                <a:cs typeface="Calibri"/>
              </a:rPr>
              <a:t>for</a:t>
            </a:r>
            <a:r>
              <a:rPr sz="3200" spc="20" dirty="0">
                <a:latin typeface="Calibri"/>
                <a:cs typeface="Calibri"/>
              </a:rPr>
              <a:t> </a:t>
            </a:r>
            <a:r>
              <a:rPr sz="3200" dirty="0">
                <a:solidFill>
                  <a:srgbClr val="C00000"/>
                </a:solidFill>
                <a:latin typeface="Calibri"/>
                <a:cs typeface="Calibri"/>
              </a:rPr>
              <a:t>n</a:t>
            </a:r>
            <a:r>
              <a:rPr sz="3200" spc="-5" dirty="0">
                <a:solidFill>
                  <a:srgbClr val="C00000"/>
                </a:solidFill>
                <a:latin typeface="Calibri"/>
                <a:cs typeface="Calibri"/>
              </a:rPr>
              <a:t> </a:t>
            </a:r>
            <a:r>
              <a:rPr sz="3200" dirty="0">
                <a:solidFill>
                  <a:srgbClr val="C00000"/>
                </a:solidFill>
                <a:latin typeface="Calibri"/>
                <a:cs typeface="Calibri"/>
              </a:rPr>
              <a:t>= </a:t>
            </a:r>
            <a:r>
              <a:rPr sz="3200" spc="-5" dirty="0">
                <a:solidFill>
                  <a:srgbClr val="C00000"/>
                </a:solidFill>
                <a:latin typeface="Calibri"/>
                <a:cs typeface="Calibri"/>
              </a:rPr>
              <a:t>1</a:t>
            </a:r>
            <a:r>
              <a:rPr sz="3200" spc="-5" dirty="0">
                <a:latin typeface="Calibri"/>
                <a:cs typeface="Calibri"/>
              </a:rPr>
              <a:t>, </a:t>
            </a:r>
            <a:r>
              <a:rPr sz="3200" spc="-710" dirty="0">
                <a:latin typeface="Calibri"/>
                <a:cs typeface="Calibri"/>
              </a:rPr>
              <a:t> </a:t>
            </a:r>
            <a:r>
              <a:rPr sz="3200" dirty="0">
                <a:latin typeface="Calibri"/>
                <a:cs typeface="Calibri"/>
              </a:rPr>
              <a:t>which</a:t>
            </a:r>
            <a:r>
              <a:rPr sz="3200" spc="-5" dirty="0">
                <a:latin typeface="Calibri"/>
                <a:cs typeface="Calibri"/>
              </a:rPr>
              <a:t> </a:t>
            </a:r>
            <a:r>
              <a:rPr sz="3200" dirty="0">
                <a:latin typeface="Calibri"/>
                <a:cs typeface="Calibri"/>
              </a:rPr>
              <a:t>is </a:t>
            </a:r>
            <a:r>
              <a:rPr sz="3200" spc="-10" dirty="0">
                <a:latin typeface="Calibri"/>
                <a:cs typeface="Calibri"/>
              </a:rPr>
              <a:t>achieved</a:t>
            </a:r>
            <a:r>
              <a:rPr sz="3200" dirty="0">
                <a:latin typeface="Calibri"/>
                <a:cs typeface="Calibri"/>
              </a:rPr>
              <a:t> </a:t>
            </a:r>
            <a:r>
              <a:rPr sz="3200" spc="-30" dirty="0">
                <a:latin typeface="Calibri"/>
                <a:cs typeface="Calibri"/>
              </a:rPr>
              <a:t>for</a:t>
            </a:r>
            <a:r>
              <a:rPr sz="3200" spc="-10" dirty="0">
                <a:latin typeface="Calibri"/>
                <a:cs typeface="Calibri"/>
              </a:rPr>
              <a:t> </a:t>
            </a:r>
            <a:r>
              <a:rPr sz="3200" dirty="0">
                <a:solidFill>
                  <a:srgbClr val="C00000"/>
                </a:solidFill>
                <a:latin typeface="Calibri"/>
                <a:cs typeface="Calibri"/>
              </a:rPr>
              <a:t>i</a:t>
            </a:r>
            <a:r>
              <a:rPr sz="3200" spc="5" dirty="0">
                <a:solidFill>
                  <a:srgbClr val="C00000"/>
                </a:solidFill>
                <a:latin typeface="Calibri"/>
                <a:cs typeface="Calibri"/>
              </a:rPr>
              <a:t> </a:t>
            </a:r>
            <a:r>
              <a:rPr sz="3200" dirty="0">
                <a:solidFill>
                  <a:srgbClr val="C00000"/>
                </a:solidFill>
                <a:latin typeface="Calibri"/>
                <a:cs typeface="Calibri"/>
              </a:rPr>
              <a:t>= n</a:t>
            </a:r>
            <a:r>
              <a:rPr sz="3200" spc="10" dirty="0">
                <a:solidFill>
                  <a:srgbClr val="C00000"/>
                </a:solidFill>
                <a:latin typeface="Calibri"/>
                <a:cs typeface="Calibri"/>
              </a:rPr>
              <a:t> </a:t>
            </a:r>
            <a:r>
              <a:rPr sz="3200" dirty="0">
                <a:solidFill>
                  <a:srgbClr val="C00000"/>
                </a:solidFill>
                <a:latin typeface="Calibri"/>
                <a:cs typeface="Calibri"/>
              </a:rPr>
              <a:t>-</a:t>
            </a:r>
            <a:r>
              <a:rPr sz="3200" spc="-15" dirty="0">
                <a:solidFill>
                  <a:srgbClr val="C00000"/>
                </a:solidFill>
                <a:latin typeface="Calibri"/>
                <a:cs typeface="Calibri"/>
              </a:rPr>
              <a:t> </a:t>
            </a:r>
            <a:r>
              <a:rPr sz="3200" dirty="0">
                <a:solidFill>
                  <a:srgbClr val="C00000"/>
                </a:solidFill>
                <a:latin typeface="Calibri"/>
                <a:cs typeface="Calibri"/>
              </a:rPr>
              <a:t>1,</a:t>
            </a:r>
            <a:endParaRPr sz="3200">
              <a:latin typeface="Calibri"/>
              <a:cs typeface="Calibri"/>
            </a:endParaRPr>
          </a:p>
          <a:p>
            <a:pPr marL="355600" marR="270510">
              <a:lnSpc>
                <a:spcPct val="100000"/>
              </a:lnSpc>
              <a:spcBef>
                <a:spcPts val="765"/>
              </a:spcBef>
            </a:pPr>
            <a:r>
              <a:rPr sz="3200" spc="-15" dirty="0">
                <a:latin typeface="Calibri"/>
                <a:cs typeface="Calibri"/>
              </a:rPr>
              <a:t>we get</a:t>
            </a:r>
            <a:r>
              <a:rPr sz="3200" spc="-5" dirty="0">
                <a:latin typeface="Calibri"/>
                <a:cs typeface="Calibri"/>
              </a:rPr>
              <a:t> </a:t>
            </a:r>
            <a:r>
              <a:rPr sz="3200" dirty="0">
                <a:latin typeface="Calibri"/>
                <a:cs typeface="Calibri"/>
              </a:rPr>
              <a:t>the</a:t>
            </a:r>
            <a:r>
              <a:rPr sz="3200" spc="-5" dirty="0">
                <a:latin typeface="Calibri"/>
                <a:cs typeface="Calibri"/>
              </a:rPr>
              <a:t> </a:t>
            </a:r>
            <a:r>
              <a:rPr sz="3200" spc="-15" dirty="0">
                <a:latin typeface="Calibri"/>
                <a:cs typeface="Calibri"/>
              </a:rPr>
              <a:t>following</a:t>
            </a:r>
            <a:r>
              <a:rPr sz="3200" spc="10" dirty="0">
                <a:latin typeface="Calibri"/>
                <a:cs typeface="Calibri"/>
              </a:rPr>
              <a:t> </a:t>
            </a:r>
            <a:r>
              <a:rPr sz="3200" spc="-15" dirty="0">
                <a:latin typeface="Calibri"/>
                <a:cs typeface="Calibri"/>
              </a:rPr>
              <a:t>formula</a:t>
            </a:r>
            <a:r>
              <a:rPr sz="3200" spc="15" dirty="0">
                <a:latin typeface="Calibri"/>
                <a:cs typeface="Calibri"/>
              </a:rPr>
              <a:t> </a:t>
            </a:r>
            <a:r>
              <a:rPr sz="3200" spc="-30" dirty="0">
                <a:latin typeface="Calibri"/>
                <a:cs typeface="Calibri"/>
              </a:rPr>
              <a:t>for</a:t>
            </a:r>
            <a:r>
              <a:rPr sz="3200" dirty="0">
                <a:latin typeface="Calibri"/>
                <a:cs typeface="Calibri"/>
              </a:rPr>
              <a:t> </a:t>
            </a:r>
            <a:r>
              <a:rPr sz="3200" spc="-5" dirty="0">
                <a:latin typeface="Calibri"/>
                <a:cs typeface="Calibri"/>
              </a:rPr>
              <a:t>the</a:t>
            </a:r>
            <a:r>
              <a:rPr sz="3200" dirty="0">
                <a:latin typeface="Calibri"/>
                <a:cs typeface="Calibri"/>
              </a:rPr>
              <a:t> </a:t>
            </a:r>
            <a:r>
              <a:rPr sz="3200" spc="-5" dirty="0">
                <a:latin typeface="Calibri"/>
                <a:cs typeface="Calibri"/>
              </a:rPr>
              <a:t>solution </a:t>
            </a:r>
            <a:r>
              <a:rPr sz="3200" spc="-710" dirty="0">
                <a:latin typeface="Calibri"/>
                <a:cs typeface="Calibri"/>
              </a:rPr>
              <a:t> </a:t>
            </a:r>
            <a:r>
              <a:rPr sz="3200" spc="-25" dirty="0">
                <a:latin typeface="Calibri"/>
                <a:cs typeface="Calibri"/>
              </a:rPr>
              <a:t>to</a:t>
            </a:r>
            <a:r>
              <a:rPr sz="3200" dirty="0">
                <a:latin typeface="Calibri"/>
                <a:cs typeface="Calibri"/>
              </a:rPr>
              <a:t> </a:t>
            </a:r>
            <a:r>
              <a:rPr sz="3200" spc="-10" dirty="0">
                <a:latin typeface="Calibri"/>
                <a:cs typeface="Calibri"/>
              </a:rPr>
              <a:t>recurrence</a:t>
            </a:r>
            <a:endParaRPr sz="3200">
              <a:latin typeface="Calibri"/>
              <a:cs typeface="Calibri"/>
            </a:endParaRPr>
          </a:p>
        </p:txBody>
      </p:sp>
      <p:pic>
        <p:nvPicPr>
          <p:cNvPr id="3" name="object 3"/>
          <p:cNvPicPr/>
          <p:nvPr/>
        </p:nvPicPr>
        <p:blipFill>
          <a:blip r:embed="rId2" cstate="print"/>
          <a:stretch>
            <a:fillRect/>
          </a:stretch>
        </p:blipFill>
        <p:spPr>
          <a:xfrm>
            <a:off x="2590799" y="2514599"/>
            <a:ext cx="6307567" cy="914400"/>
          </a:xfrm>
          <a:prstGeom prst="rect">
            <a:avLst/>
          </a:prstGeom>
        </p:spPr>
      </p:pic>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78</a:t>
            </a:fld>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1931035"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99"/>
                </a:solidFill>
              </a:rPr>
              <a:t>Example</a:t>
            </a:r>
            <a:r>
              <a:rPr sz="3600" spc="-100" dirty="0">
                <a:solidFill>
                  <a:srgbClr val="000099"/>
                </a:solidFill>
              </a:rPr>
              <a:t> </a:t>
            </a:r>
            <a:r>
              <a:rPr sz="3600" dirty="0">
                <a:solidFill>
                  <a:srgbClr val="000099"/>
                </a:solidFill>
              </a:rPr>
              <a:t>3</a:t>
            </a:r>
            <a:endParaRPr sz="3600"/>
          </a:p>
        </p:txBody>
      </p:sp>
      <p:sp>
        <p:nvSpPr>
          <p:cNvPr id="3" name="object 3"/>
          <p:cNvSpPr txBox="1"/>
          <p:nvPr/>
        </p:nvSpPr>
        <p:spPr>
          <a:xfrm>
            <a:off x="2022094" y="3369945"/>
            <a:ext cx="6831760" cy="1821209"/>
          </a:xfrm>
          <a:prstGeom prst="rect">
            <a:avLst/>
          </a:prstGeom>
        </p:spPr>
        <p:txBody>
          <a:bodyPr vert="horz" wrap="square" lIns="0" tIns="85725" rIns="0" bIns="0" rtlCol="0">
            <a:spAutoFit/>
          </a:bodyPr>
          <a:lstStyle/>
          <a:p>
            <a:pPr marL="393700" indent="-342900">
              <a:lnSpc>
                <a:spcPct val="100000"/>
              </a:lnSpc>
              <a:spcBef>
                <a:spcPts val="675"/>
              </a:spcBef>
              <a:buFont typeface="Arial MT"/>
              <a:buChar char="•"/>
              <a:tabLst>
                <a:tab pos="393065" algn="l"/>
                <a:tab pos="393700" algn="l"/>
              </a:tabLst>
            </a:pPr>
            <a:r>
              <a:rPr sz="2400" dirty="0">
                <a:latin typeface="Calibri"/>
                <a:cs typeface="Calibri"/>
              </a:rPr>
              <a:t>Basic</a:t>
            </a:r>
            <a:r>
              <a:rPr sz="2400" spc="-45" dirty="0">
                <a:latin typeface="Calibri"/>
                <a:cs typeface="Calibri"/>
              </a:rPr>
              <a:t> </a:t>
            </a:r>
            <a:r>
              <a:rPr sz="2400" spc="-10" dirty="0">
                <a:latin typeface="Calibri"/>
                <a:cs typeface="Calibri"/>
              </a:rPr>
              <a:t>operation</a:t>
            </a:r>
            <a:r>
              <a:rPr sz="2400" spc="-30" dirty="0">
                <a:latin typeface="Calibri"/>
                <a:cs typeface="Calibri"/>
              </a:rPr>
              <a:t> </a:t>
            </a:r>
            <a:r>
              <a:rPr sz="2400" dirty="0">
                <a:latin typeface="Calibri"/>
                <a:cs typeface="Calibri"/>
              </a:rPr>
              <a:t>is</a:t>
            </a:r>
            <a:r>
              <a:rPr sz="2400" spc="-30" dirty="0">
                <a:latin typeface="Calibri"/>
                <a:cs typeface="Calibri"/>
              </a:rPr>
              <a:t> </a:t>
            </a:r>
            <a:r>
              <a:rPr sz="2400" dirty="0">
                <a:solidFill>
                  <a:srgbClr val="C00000"/>
                </a:solidFill>
                <a:latin typeface="Calibri"/>
                <a:cs typeface="Calibri"/>
              </a:rPr>
              <a:t>Addition</a:t>
            </a:r>
            <a:endParaRPr sz="2400" dirty="0">
              <a:latin typeface="Calibri"/>
              <a:cs typeface="Calibri"/>
            </a:endParaRPr>
          </a:p>
          <a:p>
            <a:pPr marL="393700" indent="-342900">
              <a:lnSpc>
                <a:spcPct val="100000"/>
              </a:lnSpc>
              <a:spcBef>
                <a:spcPts val="575"/>
              </a:spcBef>
              <a:buFont typeface="Arial MT"/>
              <a:buChar char="•"/>
              <a:tabLst>
                <a:tab pos="393065" algn="l"/>
                <a:tab pos="393700" algn="l"/>
              </a:tabLst>
            </a:pPr>
            <a:r>
              <a:rPr sz="2400" spc="-5" dirty="0">
                <a:latin typeface="Calibri"/>
                <a:cs typeface="Calibri"/>
              </a:rPr>
              <a:t>The</a:t>
            </a:r>
            <a:r>
              <a:rPr sz="2400" dirty="0">
                <a:latin typeface="Calibri"/>
                <a:cs typeface="Calibri"/>
              </a:rPr>
              <a:t> </a:t>
            </a:r>
            <a:r>
              <a:rPr sz="2400" spc="-10" dirty="0">
                <a:latin typeface="Calibri"/>
                <a:cs typeface="Calibri"/>
              </a:rPr>
              <a:t>recurrence relation</a:t>
            </a:r>
            <a:r>
              <a:rPr sz="2400" spc="-15" dirty="0">
                <a:latin typeface="Calibri"/>
                <a:cs typeface="Calibri"/>
              </a:rPr>
              <a:t> </a:t>
            </a:r>
            <a:r>
              <a:rPr sz="2400" spc="-10" dirty="0">
                <a:latin typeface="Calibri"/>
                <a:cs typeface="Calibri"/>
              </a:rPr>
              <a:t>can</a:t>
            </a:r>
            <a:r>
              <a:rPr sz="2400" spc="-15" dirty="0">
                <a:latin typeface="Calibri"/>
                <a:cs typeface="Calibri"/>
              </a:rPr>
              <a:t> </a:t>
            </a:r>
            <a:r>
              <a:rPr sz="2400" spc="-5" dirty="0">
                <a:latin typeface="Calibri"/>
                <a:cs typeface="Calibri"/>
              </a:rPr>
              <a:t>be</a:t>
            </a:r>
            <a:r>
              <a:rPr sz="2400" spc="-10" dirty="0">
                <a:latin typeface="Calibri"/>
                <a:cs typeface="Calibri"/>
              </a:rPr>
              <a:t> written </a:t>
            </a:r>
            <a:r>
              <a:rPr sz="2400" dirty="0">
                <a:latin typeface="Calibri"/>
                <a:cs typeface="Calibri"/>
              </a:rPr>
              <a:t>as</a:t>
            </a:r>
          </a:p>
          <a:p>
            <a:pPr>
              <a:lnSpc>
                <a:spcPct val="100000"/>
              </a:lnSpc>
              <a:spcBef>
                <a:spcPts val="5"/>
              </a:spcBef>
              <a:buFont typeface="Arial MT"/>
              <a:buChar char="•"/>
            </a:pPr>
            <a:endParaRPr sz="3300" dirty="0">
              <a:latin typeface="Calibri"/>
              <a:cs typeface="Calibri"/>
            </a:endParaRPr>
          </a:p>
          <a:p>
            <a:pPr marL="393700" indent="-342900">
              <a:lnSpc>
                <a:spcPct val="100000"/>
              </a:lnSpc>
              <a:buFont typeface="Arial MT"/>
              <a:buChar char="•"/>
              <a:tabLst>
                <a:tab pos="393065" algn="l"/>
                <a:tab pos="393700" algn="l"/>
              </a:tabLst>
            </a:pPr>
            <a:r>
              <a:rPr sz="2400" spc="-5" dirty="0">
                <a:latin typeface="Calibri"/>
                <a:cs typeface="Calibri"/>
              </a:rPr>
              <a:t>Assuming</a:t>
            </a:r>
            <a:r>
              <a:rPr sz="2400" spc="-35" dirty="0">
                <a:latin typeface="Calibri"/>
                <a:cs typeface="Calibri"/>
              </a:rPr>
              <a:t> </a:t>
            </a:r>
            <a:r>
              <a:rPr sz="2400" dirty="0">
                <a:latin typeface="Calibri"/>
                <a:cs typeface="Calibri"/>
              </a:rPr>
              <a:t>n</a:t>
            </a:r>
            <a:r>
              <a:rPr sz="2400" spc="-15" dirty="0">
                <a:latin typeface="Calibri"/>
                <a:cs typeface="Calibri"/>
              </a:rPr>
              <a:t> </a:t>
            </a:r>
            <a:r>
              <a:rPr sz="2400" dirty="0">
                <a:latin typeface="Calibri"/>
                <a:cs typeface="Calibri"/>
              </a:rPr>
              <a:t>=</a:t>
            </a:r>
            <a:r>
              <a:rPr sz="2400" spc="-15" dirty="0">
                <a:latin typeface="Calibri"/>
                <a:cs typeface="Calibri"/>
              </a:rPr>
              <a:t> </a:t>
            </a:r>
            <a:r>
              <a:rPr sz="2400" spc="-10" dirty="0">
                <a:latin typeface="Calibri"/>
                <a:cs typeface="Calibri"/>
              </a:rPr>
              <a:t>2</a:t>
            </a:r>
            <a:r>
              <a:rPr sz="2400" spc="-15" baseline="24305" dirty="0">
                <a:latin typeface="Calibri"/>
                <a:cs typeface="Calibri"/>
              </a:rPr>
              <a:t>k</a:t>
            </a:r>
            <a:endParaRPr sz="2400" baseline="24305" dirty="0">
              <a:latin typeface="Calibri"/>
              <a:cs typeface="Calibri"/>
            </a:endParaRPr>
          </a:p>
        </p:txBody>
      </p:sp>
      <p:pic>
        <p:nvPicPr>
          <p:cNvPr id="4" name="object 4"/>
          <p:cNvPicPr/>
          <p:nvPr/>
        </p:nvPicPr>
        <p:blipFill>
          <a:blip r:embed="rId2" cstate="print"/>
          <a:stretch>
            <a:fillRect/>
          </a:stretch>
        </p:blipFill>
        <p:spPr>
          <a:xfrm>
            <a:off x="1981199" y="1142970"/>
            <a:ext cx="8203256" cy="1821209"/>
          </a:xfrm>
          <a:prstGeom prst="rect">
            <a:avLst/>
          </a:prstGeom>
        </p:spPr>
      </p:pic>
      <p:pic>
        <p:nvPicPr>
          <p:cNvPr id="5" name="object 5"/>
          <p:cNvPicPr/>
          <p:nvPr/>
        </p:nvPicPr>
        <p:blipFill>
          <a:blip r:embed="rId3" cstate="print"/>
          <a:stretch>
            <a:fillRect/>
          </a:stretch>
        </p:blipFill>
        <p:spPr>
          <a:xfrm>
            <a:off x="3886199" y="4335779"/>
            <a:ext cx="5336932" cy="376898"/>
          </a:xfrm>
          <a:prstGeom prst="rect">
            <a:avLst/>
          </a:prstGeom>
        </p:spPr>
      </p:pic>
      <p:pic>
        <p:nvPicPr>
          <p:cNvPr id="6" name="object 6"/>
          <p:cNvPicPr/>
          <p:nvPr/>
        </p:nvPicPr>
        <p:blipFill>
          <a:blip r:embed="rId4" cstate="print"/>
          <a:stretch>
            <a:fillRect/>
          </a:stretch>
        </p:blipFill>
        <p:spPr>
          <a:xfrm>
            <a:off x="3704843" y="5257814"/>
            <a:ext cx="5228141" cy="914370"/>
          </a:xfrm>
          <a:prstGeom prst="rect">
            <a:avLst/>
          </a:prstGeom>
        </p:spPr>
      </p:pic>
      <p:sp>
        <p:nvSpPr>
          <p:cNvPr id="7" name="object 7"/>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79</a:t>
            </a:fld>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8</a:t>
            </a:fld>
            <a:endParaRPr dirty="0"/>
          </a:p>
        </p:txBody>
      </p:sp>
      <p:pic>
        <p:nvPicPr>
          <p:cNvPr id="4098" name="Picture 2"/>
          <p:cNvPicPr>
            <a:picLocks noChangeAspect="1" noChangeArrowheads="1"/>
          </p:cNvPicPr>
          <p:nvPr/>
        </p:nvPicPr>
        <p:blipFill>
          <a:blip r:embed="rId2"/>
          <a:srcRect/>
          <a:stretch>
            <a:fillRect/>
          </a:stretch>
        </p:blipFill>
        <p:spPr bwMode="auto">
          <a:xfrm>
            <a:off x="1170446" y="674903"/>
            <a:ext cx="10564354" cy="3758986"/>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7255509"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Recurrence</a:t>
            </a:r>
            <a:r>
              <a:rPr sz="3600" spc="-50" dirty="0">
                <a:solidFill>
                  <a:srgbClr val="000099"/>
                </a:solidFill>
              </a:rPr>
              <a:t> </a:t>
            </a:r>
            <a:r>
              <a:rPr sz="3600" spc="-10" dirty="0">
                <a:solidFill>
                  <a:srgbClr val="000099"/>
                </a:solidFill>
              </a:rPr>
              <a:t>relation</a:t>
            </a:r>
            <a:r>
              <a:rPr sz="3600" spc="-30" dirty="0">
                <a:solidFill>
                  <a:srgbClr val="000099"/>
                </a:solidFill>
              </a:rPr>
              <a:t> </a:t>
            </a:r>
            <a:r>
              <a:rPr sz="3600" spc="-25" dirty="0">
                <a:solidFill>
                  <a:srgbClr val="000099"/>
                </a:solidFill>
              </a:rPr>
              <a:t>for</a:t>
            </a:r>
            <a:r>
              <a:rPr sz="3600" spc="-35" dirty="0">
                <a:solidFill>
                  <a:srgbClr val="000099"/>
                </a:solidFill>
              </a:rPr>
              <a:t> </a:t>
            </a:r>
            <a:r>
              <a:rPr sz="3600" spc="-5" dirty="0">
                <a:solidFill>
                  <a:srgbClr val="000099"/>
                </a:solidFill>
              </a:rPr>
              <a:t>basic</a:t>
            </a:r>
            <a:r>
              <a:rPr sz="3600" spc="-10" dirty="0">
                <a:solidFill>
                  <a:srgbClr val="000099"/>
                </a:solidFill>
              </a:rPr>
              <a:t> </a:t>
            </a:r>
            <a:r>
              <a:rPr sz="3600" spc="-15" dirty="0">
                <a:solidFill>
                  <a:srgbClr val="000099"/>
                </a:solidFill>
              </a:rPr>
              <a:t>operation</a:t>
            </a:r>
            <a:endParaRPr sz="3600"/>
          </a:p>
        </p:txBody>
      </p:sp>
      <p:grpSp>
        <p:nvGrpSpPr>
          <p:cNvPr id="3" name="object 3"/>
          <p:cNvGrpSpPr/>
          <p:nvPr/>
        </p:nvGrpSpPr>
        <p:grpSpPr>
          <a:xfrm>
            <a:off x="2057399" y="1112179"/>
            <a:ext cx="8214099" cy="5127015"/>
            <a:chOff x="2057399" y="1112179"/>
            <a:chExt cx="8214099" cy="5127015"/>
          </a:xfrm>
        </p:grpSpPr>
        <p:pic>
          <p:nvPicPr>
            <p:cNvPr id="4" name="object 4"/>
            <p:cNvPicPr/>
            <p:nvPr/>
          </p:nvPicPr>
          <p:blipFill>
            <a:blip r:embed="rId2" cstate="print"/>
            <a:stretch>
              <a:fillRect/>
            </a:stretch>
          </p:blipFill>
          <p:spPr>
            <a:xfrm>
              <a:off x="2118359" y="1112179"/>
              <a:ext cx="7940296" cy="2478012"/>
            </a:xfrm>
            <a:prstGeom prst="rect">
              <a:avLst/>
            </a:prstGeom>
          </p:spPr>
        </p:pic>
        <p:pic>
          <p:nvPicPr>
            <p:cNvPr id="5" name="object 5"/>
            <p:cNvPicPr/>
            <p:nvPr/>
          </p:nvPicPr>
          <p:blipFill>
            <a:blip r:embed="rId3" cstate="print"/>
            <a:stretch>
              <a:fillRect/>
            </a:stretch>
          </p:blipFill>
          <p:spPr>
            <a:xfrm>
              <a:off x="2057399" y="3581467"/>
              <a:ext cx="8214099" cy="990533"/>
            </a:xfrm>
            <a:prstGeom prst="rect">
              <a:avLst/>
            </a:prstGeom>
          </p:spPr>
        </p:pic>
        <p:pic>
          <p:nvPicPr>
            <p:cNvPr id="6" name="object 6"/>
            <p:cNvPicPr/>
            <p:nvPr/>
          </p:nvPicPr>
          <p:blipFill>
            <a:blip r:embed="rId4" cstate="print"/>
            <a:stretch>
              <a:fillRect/>
            </a:stretch>
          </p:blipFill>
          <p:spPr>
            <a:xfrm>
              <a:off x="2118359" y="4572006"/>
              <a:ext cx="7940296" cy="1667188"/>
            </a:xfrm>
            <a:prstGeom prst="rect">
              <a:avLst/>
            </a:prstGeom>
          </p:spPr>
        </p:pic>
      </p:grpSp>
      <p:sp>
        <p:nvSpPr>
          <p:cNvPr id="7" name="object 7"/>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80</a:t>
            </a:fld>
            <a:endParaRP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8618220" cy="6858000"/>
            <a:chOff x="0" y="0"/>
            <a:chExt cx="8618220" cy="6858000"/>
          </a:xfrm>
        </p:grpSpPr>
        <p:pic>
          <p:nvPicPr>
            <p:cNvPr id="3" name="object 3"/>
            <p:cNvPicPr/>
            <p:nvPr/>
          </p:nvPicPr>
          <p:blipFill>
            <a:blip r:embed="rId2" cstate="print"/>
            <a:stretch>
              <a:fillRect/>
            </a:stretch>
          </p:blipFill>
          <p:spPr>
            <a:xfrm>
              <a:off x="0" y="0"/>
              <a:ext cx="2747772" cy="6858000"/>
            </a:xfrm>
            <a:prstGeom prst="rect">
              <a:avLst/>
            </a:prstGeom>
          </p:spPr>
        </p:pic>
        <p:pic>
          <p:nvPicPr>
            <p:cNvPr id="4" name="object 4"/>
            <p:cNvPicPr/>
            <p:nvPr/>
          </p:nvPicPr>
          <p:blipFill>
            <a:blip r:embed="rId3" cstate="print"/>
            <a:stretch>
              <a:fillRect/>
            </a:stretch>
          </p:blipFill>
          <p:spPr>
            <a:xfrm>
              <a:off x="2764535" y="4346447"/>
              <a:ext cx="1368552" cy="1426464"/>
            </a:xfrm>
            <a:prstGeom prst="rect">
              <a:avLst/>
            </a:prstGeom>
          </p:spPr>
        </p:pic>
        <p:pic>
          <p:nvPicPr>
            <p:cNvPr id="5" name="object 5"/>
            <p:cNvPicPr/>
            <p:nvPr/>
          </p:nvPicPr>
          <p:blipFill>
            <a:blip r:embed="rId4" cstate="print"/>
            <a:stretch>
              <a:fillRect/>
            </a:stretch>
          </p:blipFill>
          <p:spPr>
            <a:xfrm>
              <a:off x="3284220" y="4355591"/>
              <a:ext cx="5334000" cy="1411224"/>
            </a:xfrm>
            <a:prstGeom prst="rect">
              <a:avLst/>
            </a:prstGeom>
          </p:spPr>
        </p:pic>
      </p:grpSp>
      <p:sp>
        <p:nvSpPr>
          <p:cNvPr id="6" name="object 6"/>
          <p:cNvSpPr txBox="1">
            <a:spLocks noGrp="1"/>
          </p:cNvSpPr>
          <p:nvPr>
            <p:ph type="title"/>
          </p:nvPr>
        </p:nvSpPr>
        <p:spPr>
          <a:xfrm>
            <a:off x="3200400" y="274320"/>
            <a:ext cx="8382000" cy="716280"/>
          </a:xfrm>
          <a:prstGeom prst="rect">
            <a:avLst/>
          </a:prstGeom>
          <a:solidFill>
            <a:srgbClr val="FFFF66"/>
          </a:solidFill>
        </p:spPr>
        <p:txBody>
          <a:bodyPr vert="horz" wrap="square" lIns="0" tIns="55244" rIns="0" bIns="0" rtlCol="0">
            <a:spAutoFit/>
          </a:bodyPr>
          <a:lstStyle/>
          <a:p>
            <a:pPr marL="91440">
              <a:lnSpc>
                <a:spcPct val="100000"/>
              </a:lnSpc>
              <a:spcBef>
                <a:spcPts val="434"/>
              </a:spcBef>
            </a:pPr>
            <a:r>
              <a:rPr sz="3600" dirty="0">
                <a:solidFill>
                  <a:srgbClr val="000099"/>
                </a:solidFill>
              </a:rPr>
              <a:t>Module</a:t>
            </a:r>
            <a:r>
              <a:rPr sz="3600" spc="-30" dirty="0">
                <a:solidFill>
                  <a:srgbClr val="000099"/>
                </a:solidFill>
              </a:rPr>
              <a:t> </a:t>
            </a:r>
            <a:r>
              <a:rPr sz="3600" dirty="0">
                <a:solidFill>
                  <a:srgbClr val="000099"/>
                </a:solidFill>
              </a:rPr>
              <a:t>1</a:t>
            </a:r>
            <a:r>
              <a:rPr sz="3600" spc="-15" dirty="0">
                <a:solidFill>
                  <a:srgbClr val="000099"/>
                </a:solidFill>
              </a:rPr>
              <a:t> </a:t>
            </a:r>
            <a:r>
              <a:rPr sz="3600" dirty="0">
                <a:solidFill>
                  <a:srgbClr val="000099"/>
                </a:solidFill>
              </a:rPr>
              <a:t>–</a:t>
            </a:r>
            <a:r>
              <a:rPr sz="3600" spc="-10" dirty="0">
                <a:solidFill>
                  <a:srgbClr val="000099"/>
                </a:solidFill>
              </a:rPr>
              <a:t> Introduction</a:t>
            </a:r>
            <a:r>
              <a:rPr sz="3600" spc="-45" dirty="0">
                <a:solidFill>
                  <a:srgbClr val="000099"/>
                </a:solidFill>
              </a:rPr>
              <a:t> </a:t>
            </a:r>
            <a:r>
              <a:rPr sz="3600" spc="-25" dirty="0">
                <a:solidFill>
                  <a:srgbClr val="000099"/>
                </a:solidFill>
              </a:rPr>
              <a:t>to</a:t>
            </a:r>
            <a:r>
              <a:rPr sz="3600" spc="-10" dirty="0">
                <a:solidFill>
                  <a:srgbClr val="000099"/>
                </a:solidFill>
              </a:rPr>
              <a:t> Algorithms</a:t>
            </a:r>
            <a:endParaRPr sz="3600"/>
          </a:p>
        </p:txBody>
      </p:sp>
      <p:sp>
        <p:nvSpPr>
          <p:cNvPr id="7" name="object 7"/>
          <p:cNvSpPr txBox="1">
            <a:spLocks noGrp="1"/>
          </p:cNvSpPr>
          <p:nvPr>
            <p:ph type="body" idx="1"/>
          </p:nvPr>
        </p:nvSpPr>
        <p:spPr>
          <a:prstGeom prst="rect">
            <a:avLst/>
          </a:prstGeom>
        </p:spPr>
        <p:txBody>
          <a:bodyPr vert="horz" wrap="square" lIns="0" tIns="110489" rIns="0" bIns="0" rtlCol="0">
            <a:spAutoFit/>
          </a:bodyPr>
          <a:lstStyle/>
          <a:p>
            <a:pPr marL="3054350" indent="-515620">
              <a:lnSpc>
                <a:spcPct val="100000"/>
              </a:lnSpc>
              <a:spcBef>
                <a:spcPts val="869"/>
              </a:spcBef>
              <a:buAutoNum type="arabicPeriod"/>
              <a:tabLst>
                <a:tab pos="3054985" algn="l"/>
                <a:tab pos="3055620" algn="l"/>
              </a:tabLst>
            </a:pPr>
            <a:r>
              <a:rPr spc="-10" dirty="0"/>
              <a:t>Introduction</a:t>
            </a:r>
          </a:p>
          <a:p>
            <a:pPr marL="3054350" indent="-515620">
              <a:lnSpc>
                <a:spcPct val="100000"/>
              </a:lnSpc>
              <a:spcBef>
                <a:spcPts val="770"/>
              </a:spcBef>
              <a:buAutoNum type="arabicPeriod"/>
              <a:tabLst>
                <a:tab pos="3054985" algn="l"/>
                <a:tab pos="3055620" algn="l"/>
              </a:tabLst>
            </a:pPr>
            <a:r>
              <a:rPr spc="-15" dirty="0"/>
              <a:t>Performance</a:t>
            </a:r>
            <a:r>
              <a:rPr spc="-75" dirty="0"/>
              <a:t> </a:t>
            </a:r>
            <a:r>
              <a:rPr spc="-10" dirty="0"/>
              <a:t>Analysis</a:t>
            </a:r>
          </a:p>
          <a:p>
            <a:pPr marL="3054350" indent="-515620">
              <a:lnSpc>
                <a:spcPct val="100000"/>
              </a:lnSpc>
              <a:spcBef>
                <a:spcPts val="770"/>
              </a:spcBef>
              <a:buAutoNum type="arabicPeriod"/>
              <a:tabLst>
                <a:tab pos="3054985" algn="l"/>
                <a:tab pos="3055620" algn="l"/>
              </a:tabLst>
            </a:pPr>
            <a:r>
              <a:rPr spc="-15" dirty="0"/>
              <a:t>Asymptotic</a:t>
            </a:r>
            <a:r>
              <a:rPr spc="-50" dirty="0"/>
              <a:t> </a:t>
            </a:r>
            <a:r>
              <a:rPr spc="-10" dirty="0"/>
              <a:t>Notations</a:t>
            </a:r>
          </a:p>
          <a:p>
            <a:pPr marL="3054350" marR="1037590" indent="-515620">
              <a:lnSpc>
                <a:spcPct val="100000"/>
              </a:lnSpc>
              <a:spcBef>
                <a:spcPts val="765"/>
              </a:spcBef>
              <a:buAutoNum type="arabicPeriod"/>
              <a:tabLst>
                <a:tab pos="3054985" algn="l"/>
                <a:tab pos="3055620" algn="l"/>
              </a:tabLst>
            </a:pPr>
            <a:r>
              <a:rPr spc="-10" dirty="0"/>
              <a:t>Mathematical</a:t>
            </a:r>
            <a:r>
              <a:rPr spc="5" dirty="0"/>
              <a:t> </a:t>
            </a:r>
            <a:r>
              <a:rPr spc="-5" dirty="0"/>
              <a:t>analysis</a:t>
            </a:r>
            <a:r>
              <a:rPr spc="10" dirty="0"/>
              <a:t> </a:t>
            </a:r>
            <a:r>
              <a:rPr dirty="0"/>
              <a:t>of</a:t>
            </a:r>
            <a:r>
              <a:rPr spc="-10" dirty="0"/>
              <a:t> </a:t>
            </a:r>
            <a:r>
              <a:rPr spc="-15" dirty="0"/>
              <a:t>Non-Recursive </a:t>
            </a:r>
            <a:r>
              <a:rPr spc="-705" dirty="0"/>
              <a:t> </a:t>
            </a:r>
            <a:r>
              <a:rPr spc="-5" dirty="0"/>
              <a:t>algorithms</a:t>
            </a:r>
          </a:p>
          <a:p>
            <a:pPr marL="3054350" indent="-515620">
              <a:lnSpc>
                <a:spcPct val="100000"/>
              </a:lnSpc>
              <a:spcBef>
                <a:spcPts val="770"/>
              </a:spcBef>
              <a:buAutoNum type="arabicPeriod"/>
              <a:tabLst>
                <a:tab pos="3054985" algn="l"/>
                <a:tab pos="3055620" algn="l"/>
              </a:tabLst>
            </a:pPr>
            <a:r>
              <a:rPr spc="-10" dirty="0"/>
              <a:t>Mathematical</a:t>
            </a:r>
            <a:r>
              <a:rPr dirty="0"/>
              <a:t> </a:t>
            </a:r>
            <a:r>
              <a:rPr spc="-5" dirty="0"/>
              <a:t>analysis</a:t>
            </a:r>
            <a:r>
              <a:rPr spc="5" dirty="0"/>
              <a:t> </a:t>
            </a:r>
            <a:r>
              <a:rPr spc="-5" dirty="0"/>
              <a:t>of</a:t>
            </a:r>
            <a:r>
              <a:rPr spc="-10" dirty="0"/>
              <a:t> </a:t>
            </a:r>
            <a:r>
              <a:rPr spc="-20" dirty="0"/>
              <a:t>Recursive</a:t>
            </a:r>
            <a:r>
              <a:rPr spc="-5" dirty="0"/>
              <a:t> algorithms</a:t>
            </a:r>
          </a:p>
          <a:p>
            <a:pPr marL="3054350" indent="-515620">
              <a:lnSpc>
                <a:spcPct val="100000"/>
              </a:lnSpc>
              <a:spcBef>
                <a:spcPts val="770"/>
              </a:spcBef>
              <a:buAutoNum type="arabicPeriod"/>
              <a:tabLst>
                <a:tab pos="3054985" algn="l"/>
                <a:tab pos="3055620" algn="l"/>
              </a:tabLst>
            </a:pPr>
            <a:r>
              <a:rPr b="1" spc="-10" dirty="0">
                <a:solidFill>
                  <a:srgbClr val="C00000"/>
                </a:solidFill>
                <a:latin typeface="Calibri"/>
                <a:cs typeface="Calibri"/>
              </a:rPr>
              <a:t>Important</a:t>
            </a:r>
            <a:r>
              <a:rPr b="1" spc="-50" dirty="0">
                <a:solidFill>
                  <a:srgbClr val="C00000"/>
                </a:solidFill>
                <a:latin typeface="Calibri"/>
                <a:cs typeface="Calibri"/>
              </a:rPr>
              <a:t> </a:t>
            </a:r>
            <a:r>
              <a:rPr b="1" spc="-5" dirty="0">
                <a:solidFill>
                  <a:srgbClr val="C00000"/>
                </a:solidFill>
                <a:latin typeface="Calibri"/>
                <a:cs typeface="Calibri"/>
              </a:rPr>
              <a:t>Problem</a:t>
            </a:r>
            <a:r>
              <a:rPr b="1" spc="-30" dirty="0">
                <a:solidFill>
                  <a:srgbClr val="C00000"/>
                </a:solidFill>
                <a:latin typeface="Calibri"/>
                <a:cs typeface="Calibri"/>
              </a:rPr>
              <a:t> </a:t>
            </a:r>
            <a:r>
              <a:rPr b="1" spc="-25" dirty="0">
                <a:solidFill>
                  <a:srgbClr val="C00000"/>
                </a:solidFill>
                <a:latin typeface="Calibri"/>
                <a:cs typeface="Calibri"/>
              </a:rPr>
              <a:t>Types</a:t>
            </a:r>
          </a:p>
          <a:p>
            <a:pPr marL="3054350" indent="-515620">
              <a:lnSpc>
                <a:spcPct val="100000"/>
              </a:lnSpc>
              <a:spcBef>
                <a:spcPts val="770"/>
              </a:spcBef>
              <a:buAutoNum type="arabicPeriod"/>
              <a:tabLst>
                <a:tab pos="3054985" algn="l"/>
                <a:tab pos="3055620" algn="l"/>
              </a:tabLst>
            </a:pPr>
            <a:r>
              <a:rPr spc="-10" dirty="0"/>
              <a:t>Fundamental</a:t>
            </a:r>
            <a:r>
              <a:rPr spc="5" dirty="0"/>
              <a:t> </a:t>
            </a:r>
            <a:r>
              <a:rPr spc="-20" dirty="0"/>
              <a:t>Data</a:t>
            </a:r>
            <a:r>
              <a:rPr spc="-15" dirty="0"/>
              <a:t> </a:t>
            </a:r>
            <a:r>
              <a:rPr spc="-5" dirty="0"/>
              <a:t>Structures</a:t>
            </a:r>
          </a:p>
        </p:txBody>
      </p:sp>
      <p:pic>
        <p:nvPicPr>
          <p:cNvPr id="8" name="object 8"/>
          <p:cNvPicPr/>
          <p:nvPr/>
        </p:nvPicPr>
        <p:blipFill>
          <a:blip r:embed="rId5" cstate="print"/>
          <a:stretch>
            <a:fillRect/>
          </a:stretch>
        </p:blipFill>
        <p:spPr>
          <a:xfrm>
            <a:off x="8327135" y="970788"/>
            <a:ext cx="3278124" cy="2459736"/>
          </a:xfrm>
          <a:prstGeom prst="rect">
            <a:avLst/>
          </a:prstGeom>
        </p:spPr>
      </p:pic>
      <p:sp>
        <p:nvSpPr>
          <p:cNvPr id="9" name="object 9"/>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81</a:t>
            </a:fld>
            <a:endParaRP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4725670"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99"/>
                </a:solidFill>
              </a:rPr>
              <a:t>Important</a:t>
            </a:r>
            <a:r>
              <a:rPr sz="3600" spc="-65" dirty="0">
                <a:solidFill>
                  <a:srgbClr val="000099"/>
                </a:solidFill>
              </a:rPr>
              <a:t> </a:t>
            </a:r>
            <a:r>
              <a:rPr sz="3600" spc="-15" dirty="0">
                <a:solidFill>
                  <a:srgbClr val="000099"/>
                </a:solidFill>
              </a:rPr>
              <a:t>Problem</a:t>
            </a:r>
            <a:r>
              <a:rPr sz="3600" spc="-55" dirty="0">
                <a:solidFill>
                  <a:srgbClr val="000099"/>
                </a:solidFill>
              </a:rPr>
              <a:t> </a:t>
            </a:r>
            <a:r>
              <a:rPr sz="3600" spc="-35" dirty="0">
                <a:solidFill>
                  <a:srgbClr val="000099"/>
                </a:solidFill>
              </a:rPr>
              <a:t>Types</a:t>
            </a:r>
            <a:endParaRPr sz="3600"/>
          </a:p>
        </p:txBody>
      </p:sp>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82</a:t>
            </a:fld>
            <a:endParaRPr dirty="0"/>
          </a:p>
        </p:txBody>
      </p:sp>
      <p:sp>
        <p:nvSpPr>
          <p:cNvPr id="3" name="object 3"/>
          <p:cNvSpPr txBox="1"/>
          <p:nvPr/>
        </p:nvSpPr>
        <p:spPr>
          <a:xfrm>
            <a:off x="2041398" y="1108709"/>
            <a:ext cx="7934325" cy="4667250"/>
          </a:xfrm>
          <a:prstGeom prst="rect">
            <a:avLst/>
          </a:prstGeom>
        </p:spPr>
        <p:txBody>
          <a:bodyPr vert="horz" wrap="square" lIns="0" tIns="12700" rIns="0" bIns="0" rtlCol="0">
            <a:spAutoFit/>
          </a:bodyPr>
          <a:lstStyle/>
          <a:p>
            <a:pPr marL="355600" indent="-342900">
              <a:lnSpc>
                <a:spcPct val="100000"/>
              </a:lnSpc>
              <a:spcBef>
                <a:spcPts val="100"/>
              </a:spcBef>
              <a:buFont typeface="Arial MT"/>
              <a:buChar char="•"/>
              <a:tabLst>
                <a:tab pos="354965" algn="l"/>
                <a:tab pos="355600" algn="l"/>
              </a:tabLst>
            </a:pPr>
            <a:r>
              <a:rPr sz="3000" dirty="0">
                <a:solidFill>
                  <a:srgbClr val="000099"/>
                </a:solidFill>
                <a:latin typeface="Calibri"/>
                <a:cs typeface="Calibri"/>
              </a:rPr>
              <a:t>Sorting</a:t>
            </a:r>
            <a:endParaRPr sz="3000">
              <a:latin typeface="Calibri"/>
              <a:cs typeface="Calibri"/>
            </a:endParaRPr>
          </a:p>
          <a:p>
            <a:pPr marL="756285" marR="187960" lvl="1" indent="-287020">
              <a:lnSpc>
                <a:spcPts val="2500"/>
              </a:lnSpc>
              <a:spcBef>
                <a:spcPts val="615"/>
              </a:spcBef>
              <a:buFont typeface="Arial MT"/>
              <a:buChar char="–"/>
              <a:tabLst>
                <a:tab pos="756920" algn="l"/>
              </a:tabLst>
            </a:pPr>
            <a:r>
              <a:rPr sz="2600" spc="-15" dirty="0">
                <a:latin typeface="Calibri"/>
                <a:cs typeface="Calibri"/>
              </a:rPr>
              <a:t>rearrange </a:t>
            </a:r>
            <a:r>
              <a:rPr sz="2600" dirty="0">
                <a:latin typeface="Calibri"/>
                <a:cs typeface="Calibri"/>
              </a:rPr>
              <a:t>the </a:t>
            </a:r>
            <a:r>
              <a:rPr sz="2600" spc="-5" dirty="0">
                <a:latin typeface="Calibri"/>
                <a:cs typeface="Calibri"/>
              </a:rPr>
              <a:t>items of </a:t>
            </a:r>
            <a:r>
              <a:rPr sz="2600" dirty="0">
                <a:latin typeface="Calibri"/>
                <a:cs typeface="Calibri"/>
              </a:rPr>
              <a:t>a </a:t>
            </a:r>
            <a:r>
              <a:rPr sz="2600" spc="-5" dirty="0">
                <a:latin typeface="Calibri"/>
                <a:cs typeface="Calibri"/>
              </a:rPr>
              <a:t>given list </a:t>
            </a:r>
            <a:r>
              <a:rPr sz="2600" dirty="0">
                <a:latin typeface="Calibri"/>
                <a:cs typeface="Calibri"/>
              </a:rPr>
              <a:t>in </a:t>
            </a:r>
            <a:r>
              <a:rPr sz="2600" b="1" spc="-5" dirty="0">
                <a:latin typeface="Calibri"/>
                <a:cs typeface="Calibri"/>
              </a:rPr>
              <a:t>non-decreasing </a:t>
            </a:r>
            <a:r>
              <a:rPr sz="2600" b="1" spc="-575" dirty="0">
                <a:latin typeface="Calibri"/>
                <a:cs typeface="Calibri"/>
              </a:rPr>
              <a:t> </a:t>
            </a:r>
            <a:r>
              <a:rPr sz="2600" b="1" spc="-10" dirty="0">
                <a:latin typeface="Calibri"/>
                <a:cs typeface="Calibri"/>
              </a:rPr>
              <a:t>order</a:t>
            </a:r>
            <a:endParaRPr sz="2600">
              <a:latin typeface="Calibri"/>
              <a:cs typeface="Calibri"/>
            </a:endParaRPr>
          </a:p>
          <a:p>
            <a:pPr marL="756285" marR="95885" lvl="1" indent="-287020">
              <a:lnSpc>
                <a:spcPts val="2500"/>
              </a:lnSpc>
              <a:spcBef>
                <a:spcPts val="615"/>
              </a:spcBef>
              <a:buFont typeface="Arial MT"/>
              <a:buChar char="–"/>
              <a:tabLst>
                <a:tab pos="756920" algn="l"/>
              </a:tabLst>
            </a:pPr>
            <a:r>
              <a:rPr sz="2600" spc="-5" dirty="0">
                <a:latin typeface="Calibri"/>
                <a:cs typeface="Calibri"/>
              </a:rPr>
              <a:t>there </a:t>
            </a:r>
            <a:r>
              <a:rPr sz="2600" dirty="0">
                <a:latin typeface="Calibri"/>
                <a:cs typeface="Calibri"/>
              </a:rPr>
              <a:t>is no </a:t>
            </a:r>
            <a:r>
              <a:rPr sz="2600" spc="-5" dirty="0">
                <a:latin typeface="Calibri"/>
                <a:cs typeface="Calibri"/>
              </a:rPr>
              <a:t>algorithm that </a:t>
            </a:r>
            <a:r>
              <a:rPr sz="2600" spc="-10" dirty="0">
                <a:latin typeface="Calibri"/>
                <a:cs typeface="Calibri"/>
              </a:rPr>
              <a:t>would </a:t>
            </a:r>
            <a:r>
              <a:rPr sz="2600" dirty="0">
                <a:latin typeface="Calibri"/>
                <a:cs typeface="Calibri"/>
              </a:rPr>
              <a:t>be the </a:t>
            </a:r>
            <a:r>
              <a:rPr sz="2600" spc="-10" dirty="0">
                <a:latin typeface="Calibri"/>
                <a:cs typeface="Calibri"/>
              </a:rPr>
              <a:t>best </a:t>
            </a:r>
            <a:r>
              <a:rPr sz="2600" spc="-5" dirty="0">
                <a:latin typeface="Calibri"/>
                <a:cs typeface="Calibri"/>
              </a:rPr>
              <a:t>solution </a:t>
            </a:r>
            <a:r>
              <a:rPr sz="2600" spc="-575" dirty="0">
                <a:latin typeface="Calibri"/>
                <a:cs typeface="Calibri"/>
              </a:rPr>
              <a:t> </a:t>
            </a:r>
            <a:r>
              <a:rPr sz="2600" dirty="0">
                <a:latin typeface="Calibri"/>
                <a:cs typeface="Calibri"/>
              </a:rPr>
              <a:t>in</a:t>
            </a:r>
            <a:r>
              <a:rPr sz="2600" spc="-15" dirty="0">
                <a:latin typeface="Calibri"/>
                <a:cs typeface="Calibri"/>
              </a:rPr>
              <a:t> </a:t>
            </a:r>
            <a:r>
              <a:rPr sz="2600" dirty="0">
                <a:latin typeface="Calibri"/>
                <a:cs typeface="Calibri"/>
              </a:rPr>
              <a:t>all</a:t>
            </a:r>
            <a:r>
              <a:rPr sz="2600" spc="10" dirty="0">
                <a:latin typeface="Calibri"/>
                <a:cs typeface="Calibri"/>
              </a:rPr>
              <a:t> </a:t>
            </a:r>
            <a:r>
              <a:rPr sz="2600" spc="-5" dirty="0">
                <a:latin typeface="Calibri"/>
                <a:cs typeface="Calibri"/>
              </a:rPr>
              <a:t>situations</a:t>
            </a:r>
            <a:endParaRPr sz="2600">
              <a:latin typeface="Calibri"/>
              <a:cs typeface="Calibri"/>
            </a:endParaRPr>
          </a:p>
          <a:p>
            <a:pPr marL="469900">
              <a:lnSpc>
                <a:spcPct val="100000"/>
              </a:lnSpc>
              <a:spcBef>
                <a:spcPts val="20"/>
              </a:spcBef>
            </a:pPr>
            <a:r>
              <a:rPr sz="2600" spc="-45" dirty="0">
                <a:solidFill>
                  <a:srgbClr val="C00000"/>
                </a:solidFill>
                <a:latin typeface="Calibri"/>
                <a:cs typeface="Calibri"/>
              </a:rPr>
              <a:t>Two</a:t>
            </a:r>
            <a:r>
              <a:rPr sz="2600" spc="-30" dirty="0">
                <a:solidFill>
                  <a:srgbClr val="C00000"/>
                </a:solidFill>
                <a:latin typeface="Calibri"/>
                <a:cs typeface="Calibri"/>
              </a:rPr>
              <a:t> </a:t>
            </a:r>
            <a:r>
              <a:rPr sz="2600" spc="-10" dirty="0">
                <a:solidFill>
                  <a:srgbClr val="C00000"/>
                </a:solidFill>
                <a:latin typeface="Calibri"/>
                <a:cs typeface="Calibri"/>
              </a:rPr>
              <a:t>properties</a:t>
            </a:r>
            <a:endParaRPr sz="2600">
              <a:latin typeface="Calibri"/>
              <a:cs typeface="Calibri"/>
            </a:endParaRPr>
          </a:p>
          <a:p>
            <a:pPr marL="756285" marR="5080" lvl="1" indent="-287020">
              <a:lnSpc>
                <a:spcPts val="2500"/>
              </a:lnSpc>
              <a:spcBef>
                <a:spcPts val="600"/>
              </a:spcBef>
              <a:buFont typeface="Arial MT"/>
              <a:buChar char="–"/>
              <a:tabLst>
                <a:tab pos="756920" algn="l"/>
              </a:tabLst>
            </a:pPr>
            <a:r>
              <a:rPr sz="2600" spc="-5" dirty="0">
                <a:latin typeface="Calibri"/>
                <a:cs typeface="Calibri"/>
              </a:rPr>
              <a:t>Algorithm </a:t>
            </a:r>
            <a:r>
              <a:rPr sz="2600" dirty="0">
                <a:latin typeface="Calibri"/>
                <a:cs typeface="Calibri"/>
              </a:rPr>
              <a:t>is </a:t>
            </a:r>
            <a:r>
              <a:rPr sz="2600" b="1" spc="-10" dirty="0">
                <a:latin typeface="Calibri"/>
                <a:cs typeface="Calibri"/>
              </a:rPr>
              <a:t>stable </a:t>
            </a:r>
            <a:r>
              <a:rPr sz="2600" dirty="0">
                <a:latin typeface="Calibri"/>
                <a:cs typeface="Calibri"/>
              </a:rPr>
              <a:t>if it </a:t>
            </a:r>
            <a:r>
              <a:rPr sz="2600" spc="-5" dirty="0">
                <a:latin typeface="Calibri"/>
                <a:cs typeface="Calibri"/>
              </a:rPr>
              <a:t>preserves </a:t>
            </a:r>
            <a:r>
              <a:rPr sz="2600" dirty="0">
                <a:latin typeface="Calibri"/>
                <a:cs typeface="Calibri"/>
              </a:rPr>
              <a:t>the </a:t>
            </a:r>
            <a:r>
              <a:rPr sz="2600" spc="-10" dirty="0">
                <a:latin typeface="Calibri"/>
                <a:cs typeface="Calibri"/>
              </a:rPr>
              <a:t>relative order </a:t>
            </a:r>
            <a:r>
              <a:rPr sz="2600" spc="-5" dirty="0">
                <a:latin typeface="Calibri"/>
                <a:cs typeface="Calibri"/>
              </a:rPr>
              <a:t>of </a:t>
            </a:r>
            <a:r>
              <a:rPr sz="2600" spc="-575" dirty="0">
                <a:latin typeface="Calibri"/>
                <a:cs typeface="Calibri"/>
              </a:rPr>
              <a:t> </a:t>
            </a:r>
            <a:r>
              <a:rPr sz="2600" spc="-15" dirty="0">
                <a:latin typeface="Calibri"/>
                <a:cs typeface="Calibri"/>
              </a:rPr>
              <a:t>any</a:t>
            </a:r>
            <a:r>
              <a:rPr sz="2600" spc="-5" dirty="0">
                <a:latin typeface="Calibri"/>
                <a:cs typeface="Calibri"/>
              </a:rPr>
              <a:t> </a:t>
            </a:r>
            <a:r>
              <a:rPr sz="2600" spc="-10" dirty="0">
                <a:latin typeface="Calibri"/>
                <a:cs typeface="Calibri"/>
              </a:rPr>
              <a:t>two</a:t>
            </a:r>
            <a:r>
              <a:rPr sz="2600" spc="-5" dirty="0">
                <a:latin typeface="Calibri"/>
                <a:cs typeface="Calibri"/>
              </a:rPr>
              <a:t> equal</a:t>
            </a:r>
            <a:r>
              <a:rPr sz="2600" spc="-15" dirty="0">
                <a:latin typeface="Calibri"/>
                <a:cs typeface="Calibri"/>
              </a:rPr>
              <a:t> </a:t>
            </a:r>
            <a:r>
              <a:rPr sz="2600" spc="-5" dirty="0">
                <a:latin typeface="Calibri"/>
                <a:cs typeface="Calibri"/>
              </a:rPr>
              <a:t>elements</a:t>
            </a:r>
            <a:r>
              <a:rPr sz="2600" spc="-45" dirty="0">
                <a:latin typeface="Calibri"/>
                <a:cs typeface="Calibri"/>
              </a:rPr>
              <a:t> </a:t>
            </a:r>
            <a:r>
              <a:rPr sz="2600" dirty="0">
                <a:latin typeface="Calibri"/>
                <a:cs typeface="Calibri"/>
              </a:rPr>
              <a:t>in its</a:t>
            </a:r>
            <a:r>
              <a:rPr sz="2600" spc="-10" dirty="0">
                <a:latin typeface="Calibri"/>
                <a:cs typeface="Calibri"/>
              </a:rPr>
              <a:t> </a:t>
            </a:r>
            <a:r>
              <a:rPr sz="2600" dirty="0">
                <a:latin typeface="Calibri"/>
                <a:cs typeface="Calibri"/>
              </a:rPr>
              <a:t>input</a:t>
            </a:r>
            <a:endParaRPr sz="2600">
              <a:latin typeface="Calibri"/>
              <a:cs typeface="Calibri"/>
            </a:endParaRPr>
          </a:p>
          <a:p>
            <a:pPr marL="756285" lvl="1" indent="-287020">
              <a:lnSpc>
                <a:spcPts val="3110"/>
              </a:lnSpc>
              <a:spcBef>
                <a:spcPts val="15"/>
              </a:spcBef>
              <a:buFont typeface="Arial MT"/>
              <a:buChar char="–"/>
              <a:tabLst>
                <a:tab pos="756920" algn="l"/>
              </a:tabLst>
            </a:pPr>
            <a:r>
              <a:rPr sz="2600" b="1" spc="-5" dirty="0">
                <a:latin typeface="Calibri"/>
                <a:cs typeface="Calibri"/>
              </a:rPr>
              <a:t>in-place</a:t>
            </a:r>
            <a:r>
              <a:rPr sz="2600" b="1" dirty="0">
                <a:latin typeface="Calibri"/>
                <a:cs typeface="Calibri"/>
              </a:rPr>
              <a:t> </a:t>
            </a:r>
            <a:r>
              <a:rPr sz="2600" dirty="0">
                <a:latin typeface="Calibri"/>
                <a:cs typeface="Calibri"/>
              </a:rPr>
              <a:t>-</a:t>
            </a:r>
            <a:r>
              <a:rPr sz="2600" spc="-5" dirty="0">
                <a:latin typeface="Calibri"/>
                <a:cs typeface="Calibri"/>
              </a:rPr>
              <a:t> no</a:t>
            </a:r>
            <a:r>
              <a:rPr sz="2600" spc="-20" dirty="0">
                <a:latin typeface="Calibri"/>
                <a:cs typeface="Calibri"/>
              </a:rPr>
              <a:t> </a:t>
            </a:r>
            <a:r>
              <a:rPr sz="2600" spc="-15" dirty="0">
                <a:latin typeface="Calibri"/>
                <a:cs typeface="Calibri"/>
              </a:rPr>
              <a:t>extra</a:t>
            </a:r>
            <a:r>
              <a:rPr sz="2600" spc="-35" dirty="0">
                <a:latin typeface="Calibri"/>
                <a:cs typeface="Calibri"/>
              </a:rPr>
              <a:t> </a:t>
            </a:r>
            <a:r>
              <a:rPr sz="2600" dirty="0">
                <a:latin typeface="Calibri"/>
                <a:cs typeface="Calibri"/>
              </a:rPr>
              <a:t>memory</a:t>
            </a:r>
            <a:endParaRPr sz="2600">
              <a:latin typeface="Calibri"/>
              <a:cs typeface="Calibri"/>
            </a:endParaRPr>
          </a:p>
          <a:p>
            <a:pPr marL="355600" indent="-342900">
              <a:lnSpc>
                <a:spcPts val="3590"/>
              </a:lnSpc>
              <a:buFont typeface="Arial MT"/>
              <a:buChar char="•"/>
              <a:tabLst>
                <a:tab pos="354965" algn="l"/>
                <a:tab pos="355600" algn="l"/>
              </a:tabLst>
            </a:pPr>
            <a:r>
              <a:rPr sz="3000" spc="-10" dirty="0">
                <a:solidFill>
                  <a:srgbClr val="000099"/>
                </a:solidFill>
                <a:latin typeface="Calibri"/>
                <a:cs typeface="Calibri"/>
              </a:rPr>
              <a:t>Searching</a:t>
            </a:r>
            <a:endParaRPr sz="3000">
              <a:latin typeface="Calibri"/>
              <a:cs typeface="Calibri"/>
            </a:endParaRPr>
          </a:p>
          <a:p>
            <a:pPr marL="756285" lvl="1" indent="-287020">
              <a:lnSpc>
                <a:spcPct val="100000"/>
              </a:lnSpc>
              <a:spcBef>
                <a:spcPts val="20"/>
              </a:spcBef>
              <a:buFont typeface="Arial MT"/>
              <a:buChar char="–"/>
              <a:tabLst>
                <a:tab pos="756920" algn="l"/>
              </a:tabLst>
            </a:pPr>
            <a:r>
              <a:rPr sz="2600" spc="-5" dirty="0">
                <a:latin typeface="Calibri"/>
                <a:cs typeface="Calibri"/>
              </a:rPr>
              <a:t>Linear</a:t>
            </a:r>
            <a:r>
              <a:rPr sz="2600" spc="-40" dirty="0">
                <a:latin typeface="Calibri"/>
                <a:cs typeface="Calibri"/>
              </a:rPr>
              <a:t> </a:t>
            </a:r>
            <a:r>
              <a:rPr sz="2600" spc="-10" dirty="0">
                <a:latin typeface="Calibri"/>
                <a:cs typeface="Calibri"/>
              </a:rPr>
              <a:t>search</a:t>
            </a:r>
            <a:endParaRPr sz="2600">
              <a:latin typeface="Calibri"/>
              <a:cs typeface="Calibri"/>
            </a:endParaRPr>
          </a:p>
          <a:p>
            <a:pPr marL="756285" lvl="1" indent="-287020">
              <a:lnSpc>
                <a:spcPct val="100000"/>
              </a:lnSpc>
              <a:buFont typeface="Arial MT"/>
              <a:buChar char="–"/>
              <a:tabLst>
                <a:tab pos="756920" algn="l"/>
              </a:tabLst>
            </a:pPr>
            <a:r>
              <a:rPr sz="2600" dirty="0">
                <a:latin typeface="Calibri"/>
                <a:cs typeface="Calibri"/>
              </a:rPr>
              <a:t>Binary</a:t>
            </a:r>
            <a:r>
              <a:rPr sz="2600" spc="-45" dirty="0">
                <a:latin typeface="Calibri"/>
                <a:cs typeface="Calibri"/>
              </a:rPr>
              <a:t> </a:t>
            </a:r>
            <a:r>
              <a:rPr sz="2600" spc="-10" dirty="0">
                <a:latin typeface="Calibri"/>
                <a:cs typeface="Calibri"/>
              </a:rPr>
              <a:t>search</a:t>
            </a:r>
            <a:endParaRPr sz="2600">
              <a:latin typeface="Calibri"/>
              <a:cs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4725670"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99"/>
                </a:solidFill>
              </a:rPr>
              <a:t>Important</a:t>
            </a:r>
            <a:r>
              <a:rPr sz="3600" spc="-65" dirty="0">
                <a:solidFill>
                  <a:srgbClr val="000099"/>
                </a:solidFill>
              </a:rPr>
              <a:t> </a:t>
            </a:r>
            <a:r>
              <a:rPr sz="3600" spc="-15" dirty="0">
                <a:solidFill>
                  <a:srgbClr val="000099"/>
                </a:solidFill>
              </a:rPr>
              <a:t>Problem</a:t>
            </a:r>
            <a:r>
              <a:rPr sz="3600" spc="-55" dirty="0">
                <a:solidFill>
                  <a:srgbClr val="000099"/>
                </a:solidFill>
              </a:rPr>
              <a:t> </a:t>
            </a:r>
            <a:r>
              <a:rPr sz="3600" spc="-35" dirty="0">
                <a:solidFill>
                  <a:srgbClr val="000099"/>
                </a:solidFill>
              </a:rPr>
              <a:t>Types</a:t>
            </a:r>
            <a:endParaRPr sz="3600"/>
          </a:p>
        </p:txBody>
      </p:sp>
      <p:sp>
        <p:nvSpPr>
          <p:cNvPr id="4" name="object 4"/>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83</a:t>
            </a:fld>
            <a:endParaRPr dirty="0"/>
          </a:p>
        </p:txBody>
      </p:sp>
      <p:sp>
        <p:nvSpPr>
          <p:cNvPr id="3" name="object 3"/>
          <p:cNvSpPr txBox="1"/>
          <p:nvPr/>
        </p:nvSpPr>
        <p:spPr>
          <a:xfrm>
            <a:off x="1526794" y="1053816"/>
            <a:ext cx="8981440" cy="3746500"/>
          </a:xfrm>
          <a:prstGeom prst="rect">
            <a:avLst/>
          </a:prstGeom>
        </p:spPr>
        <p:txBody>
          <a:bodyPr vert="horz" wrap="square" lIns="0" tIns="109855" rIns="0" bIns="0" rtlCol="0">
            <a:spAutoFit/>
          </a:bodyPr>
          <a:lstStyle/>
          <a:p>
            <a:pPr marL="355600" indent="-342900">
              <a:lnSpc>
                <a:spcPct val="100000"/>
              </a:lnSpc>
              <a:spcBef>
                <a:spcPts val="865"/>
              </a:spcBef>
              <a:buFont typeface="Arial MT"/>
              <a:buChar char="•"/>
              <a:tabLst>
                <a:tab pos="354965" algn="l"/>
                <a:tab pos="355600" algn="l"/>
              </a:tabLst>
            </a:pPr>
            <a:r>
              <a:rPr sz="3200" spc="-5" dirty="0">
                <a:latin typeface="Calibri"/>
                <a:cs typeface="Calibri"/>
              </a:rPr>
              <a:t>String</a:t>
            </a:r>
            <a:r>
              <a:rPr sz="3200" spc="-25" dirty="0">
                <a:latin typeface="Calibri"/>
                <a:cs typeface="Calibri"/>
              </a:rPr>
              <a:t> </a:t>
            </a:r>
            <a:r>
              <a:rPr sz="3200" spc="-10" dirty="0">
                <a:latin typeface="Calibri"/>
                <a:cs typeface="Calibri"/>
              </a:rPr>
              <a:t>Processing</a:t>
            </a:r>
            <a:endParaRPr sz="3200">
              <a:latin typeface="Calibri"/>
              <a:cs typeface="Calibri"/>
            </a:endParaRPr>
          </a:p>
          <a:p>
            <a:pPr marL="355600" indent="-342900">
              <a:lnSpc>
                <a:spcPct val="100000"/>
              </a:lnSpc>
              <a:spcBef>
                <a:spcPts val="765"/>
              </a:spcBef>
              <a:buFont typeface="Arial MT"/>
              <a:buChar char="•"/>
              <a:tabLst>
                <a:tab pos="354965" algn="l"/>
                <a:tab pos="355600" algn="l"/>
              </a:tabLst>
            </a:pPr>
            <a:r>
              <a:rPr sz="3200" spc="-15" dirty="0">
                <a:latin typeface="Calibri"/>
                <a:cs typeface="Calibri"/>
              </a:rPr>
              <a:t>Graph</a:t>
            </a:r>
            <a:r>
              <a:rPr sz="3200" spc="-20" dirty="0">
                <a:latin typeface="Calibri"/>
                <a:cs typeface="Calibri"/>
              </a:rPr>
              <a:t> </a:t>
            </a:r>
            <a:r>
              <a:rPr sz="3200" spc="-10" dirty="0">
                <a:latin typeface="Calibri"/>
                <a:cs typeface="Calibri"/>
              </a:rPr>
              <a:t>Problems</a:t>
            </a:r>
            <a:endParaRPr sz="3200">
              <a:latin typeface="Calibri"/>
              <a:cs typeface="Calibri"/>
            </a:endParaRPr>
          </a:p>
          <a:p>
            <a:pPr marL="756285" lvl="1" indent="-287020">
              <a:lnSpc>
                <a:spcPct val="100000"/>
              </a:lnSpc>
              <a:spcBef>
                <a:spcPts val="690"/>
              </a:spcBef>
              <a:buFont typeface="Arial MT"/>
              <a:buChar char="–"/>
              <a:tabLst>
                <a:tab pos="756920" algn="l"/>
              </a:tabLst>
            </a:pPr>
            <a:r>
              <a:rPr sz="2800" spc="-15" dirty="0">
                <a:latin typeface="Calibri"/>
                <a:cs typeface="Calibri"/>
              </a:rPr>
              <a:t>Oldest problems</a:t>
            </a:r>
            <a:endParaRPr sz="2800">
              <a:latin typeface="Calibri"/>
              <a:cs typeface="Calibri"/>
            </a:endParaRPr>
          </a:p>
          <a:p>
            <a:pPr marL="355600" indent="-342900">
              <a:lnSpc>
                <a:spcPct val="100000"/>
              </a:lnSpc>
              <a:spcBef>
                <a:spcPts val="755"/>
              </a:spcBef>
              <a:buFont typeface="Arial MT"/>
              <a:buChar char="•"/>
              <a:tabLst>
                <a:tab pos="354965" algn="l"/>
                <a:tab pos="355600" algn="l"/>
              </a:tabLst>
            </a:pPr>
            <a:r>
              <a:rPr sz="3200" spc="-10" dirty="0">
                <a:latin typeface="Calibri"/>
                <a:cs typeface="Calibri"/>
              </a:rPr>
              <a:t>Combinatorial</a:t>
            </a:r>
            <a:r>
              <a:rPr sz="3200" dirty="0">
                <a:latin typeface="Calibri"/>
                <a:cs typeface="Calibri"/>
              </a:rPr>
              <a:t> </a:t>
            </a:r>
            <a:r>
              <a:rPr sz="3200" spc="-10" dirty="0">
                <a:latin typeface="Calibri"/>
                <a:cs typeface="Calibri"/>
              </a:rPr>
              <a:t>Problems</a:t>
            </a:r>
            <a:endParaRPr sz="3200">
              <a:latin typeface="Calibri"/>
              <a:cs typeface="Calibri"/>
            </a:endParaRPr>
          </a:p>
          <a:p>
            <a:pPr marL="756285" lvl="1" indent="-287020">
              <a:lnSpc>
                <a:spcPct val="100000"/>
              </a:lnSpc>
              <a:spcBef>
                <a:spcPts val="690"/>
              </a:spcBef>
              <a:buFont typeface="Arial MT"/>
              <a:buChar char="–"/>
              <a:tabLst>
                <a:tab pos="756920" algn="l"/>
              </a:tabLst>
            </a:pPr>
            <a:r>
              <a:rPr sz="2800" spc="-20" dirty="0">
                <a:latin typeface="Calibri"/>
                <a:cs typeface="Calibri"/>
              </a:rPr>
              <a:t>grows</a:t>
            </a:r>
            <a:r>
              <a:rPr sz="2800" spc="-5" dirty="0">
                <a:latin typeface="Calibri"/>
                <a:cs typeface="Calibri"/>
              </a:rPr>
              <a:t> </a:t>
            </a:r>
            <a:r>
              <a:rPr sz="2800" spc="-15" dirty="0">
                <a:latin typeface="Calibri"/>
                <a:cs typeface="Calibri"/>
              </a:rPr>
              <a:t>extremely</a:t>
            </a:r>
            <a:r>
              <a:rPr sz="2800" spc="10" dirty="0">
                <a:latin typeface="Calibri"/>
                <a:cs typeface="Calibri"/>
              </a:rPr>
              <a:t> </a:t>
            </a:r>
            <a:r>
              <a:rPr sz="2800" spc="-30" dirty="0">
                <a:latin typeface="Calibri"/>
                <a:cs typeface="Calibri"/>
              </a:rPr>
              <a:t>fast</a:t>
            </a:r>
            <a:r>
              <a:rPr sz="2800" spc="10" dirty="0">
                <a:latin typeface="Calibri"/>
                <a:cs typeface="Calibri"/>
              </a:rPr>
              <a:t> </a:t>
            </a:r>
            <a:r>
              <a:rPr sz="2800" spc="-5" dirty="0">
                <a:latin typeface="Calibri"/>
                <a:cs typeface="Calibri"/>
              </a:rPr>
              <a:t>with</a:t>
            </a:r>
            <a:r>
              <a:rPr sz="2800" spc="10" dirty="0">
                <a:latin typeface="Calibri"/>
                <a:cs typeface="Calibri"/>
              </a:rPr>
              <a:t> </a:t>
            </a:r>
            <a:r>
              <a:rPr sz="2800" spc="-5" dirty="0">
                <a:latin typeface="Calibri"/>
                <a:cs typeface="Calibri"/>
              </a:rPr>
              <a:t>a </a:t>
            </a:r>
            <a:r>
              <a:rPr sz="2800" spc="-35" dirty="0">
                <a:latin typeface="Calibri"/>
                <a:cs typeface="Calibri"/>
              </a:rPr>
              <a:t>problem’s</a:t>
            </a:r>
            <a:r>
              <a:rPr sz="2800" spc="35" dirty="0">
                <a:latin typeface="Calibri"/>
                <a:cs typeface="Calibri"/>
              </a:rPr>
              <a:t> </a:t>
            </a:r>
            <a:r>
              <a:rPr sz="2800" spc="-25" dirty="0">
                <a:latin typeface="Calibri"/>
                <a:cs typeface="Calibri"/>
              </a:rPr>
              <a:t>size</a:t>
            </a:r>
            <a:endParaRPr sz="2800">
              <a:latin typeface="Calibri"/>
              <a:cs typeface="Calibri"/>
            </a:endParaRPr>
          </a:p>
          <a:p>
            <a:pPr marL="756285" marR="5080" lvl="1" indent="-287020">
              <a:lnSpc>
                <a:spcPct val="100000"/>
              </a:lnSpc>
              <a:spcBef>
                <a:spcPts val="670"/>
              </a:spcBef>
              <a:buFont typeface="Arial MT"/>
              <a:buChar char="–"/>
              <a:tabLst>
                <a:tab pos="756920" algn="l"/>
              </a:tabLst>
            </a:pPr>
            <a:r>
              <a:rPr sz="2800" spc="-15" dirty="0">
                <a:latin typeface="Calibri"/>
                <a:cs typeface="Calibri"/>
              </a:rPr>
              <a:t>there</a:t>
            </a:r>
            <a:r>
              <a:rPr sz="2800" spc="15" dirty="0">
                <a:latin typeface="Calibri"/>
                <a:cs typeface="Calibri"/>
              </a:rPr>
              <a:t> </a:t>
            </a:r>
            <a:r>
              <a:rPr sz="2800" spc="-20" dirty="0">
                <a:latin typeface="Calibri"/>
                <a:cs typeface="Calibri"/>
              </a:rPr>
              <a:t>are</a:t>
            </a:r>
            <a:r>
              <a:rPr sz="2800" spc="5" dirty="0">
                <a:latin typeface="Calibri"/>
                <a:cs typeface="Calibri"/>
              </a:rPr>
              <a:t> </a:t>
            </a:r>
            <a:r>
              <a:rPr sz="2800" spc="-10" dirty="0">
                <a:latin typeface="Calibri"/>
                <a:cs typeface="Calibri"/>
              </a:rPr>
              <a:t>no</a:t>
            </a:r>
            <a:r>
              <a:rPr sz="2800" spc="15" dirty="0">
                <a:latin typeface="Calibri"/>
                <a:cs typeface="Calibri"/>
              </a:rPr>
              <a:t> </a:t>
            </a:r>
            <a:r>
              <a:rPr sz="2800" spc="-10" dirty="0">
                <a:latin typeface="Calibri"/>
                <a:cs typeface="Calibri"/>
              </a:rPr>
              <a:t>known</a:t>
            </a:r>
            <a:r>
              <a:rPr sz="2800" spc="25" dirty="0">
                <a:latin typeface="Calibri"/>
                <a:cs typeface="Calibri"/>
              </a:rPr>
              <a:t> </a:t>
            </a:r>
            <a:r>
              <a:rPr sz="2800" spc="-10" dirty="0">
                <a:latin typeface="Calibri"/>
                <a:cs typeface="Calibri"/>
              </a:rPr>
              <a:t>algorithms</a:t>
            </a:r>
            <a:r>
              <a:rPr sz="2800" spc="15" dirty="0">
                <a:latin typeface="Calibri"/>
                <a:cs typeface="Calibri"/>
              </a:rPr>
              <a:t> </a:t>
            </a:r>
            <a:r>
              <a:rPr sz="2800" spc="-25" dirty="0">
                <a:latin typeface="Calibri"/>
                <a:cs typeface="Calibri"/>
              </a:rPr>
              <a:t>for</a:t>
            </a:r>
            <a:r>
              <a:rPr sz="2800" dirty="0">
                <a:latin typeface="Calibri"/>
                <a:cs typeface="Calibri"/>
              </a:rPr>
              <a:t> </a:t>
            </a:r>
            <a:r>
              <a:rPr sz="2800" spc="-10" dirty="0">
                <a:latin typeface="Calibri"/>
                <a:cs typeface="Calibri"/>
              </a:rPr>
              <a:t>solving</a:t>
            </a:r>
            <a:r>
              <a:rPr sz="2800" spc="10" dirty="0">
                <a:latin typeface="Calibri"/>
                <a:cs typeface="Calibri"/>
              </a:rPr>
              <a:t> </a:t>
            </a:r>
            <a:r>
              <a:rPr sz="2800" spc="-10" dirty="0">
                <a:latin typeface="Calibri"/>
                <a:cs typeface="Calibri"/>
              </a:rPr>
              <a:t>such</a:t>
            </a:r>
            <a:r>
              <a:rPr sz="2800" spc="35" dirty="0">
                <a:latin typeface="Calibri"/>
                <a:cs typeface="Calibri"/>
              </a:rPr>
              <a:t> </a:t>
            </a:r>
            <a:r>
              <a:rPr sz="2800" spc="-15" dirty="0">
                <a:latin typeface="Calibri"/>
                <a:cs typeface="Calibri"/>
              </a:rPr>
              <a:t>problems </a:t>
            </a:r>
            <a:r>
              <a:rPr sz="2800" spc="-615" dirty="0">
                <a:latin typeface="Calibri"/>
                <a:cs typeface="Calibri"/>
              </a:rPr>
              <a:t> </a:t>
            </a:r>
            <a:r>
              <a:rPr sz="2800" spc="-20" dirty="0">
                <a:latin typeface="Calibri"/>
                <a:cs typeface="Calibri"/>
              </a:rPr>
              <a:t>exactly</a:t>
            </a:r>
            <a:r>
              <a:rPr sz="2800" spc="-15" dirty="0">
                <a:latin typeface="Calibri"/>
                <a:cs typeface="Calibri"/>
              </a:rPr>
              <a:t> </a:t>
            </a:r>
            <a:r>
              <a:rPr sz="2800" spc="-5" dirty="0">
                <a:latin typeface="Calibri"/>
                <a:cs typeface="Calibri"/>
              </a:rPr>
              <a:t>in</a:t>
            </a:r>
            <a:r>
              <a:rPr sz="2800" spc="5" dirty="0">
                <a:latin typeface="Calibri"/>
                <a:cs typeface="Calibri"/>
              </a:rPr>
              <a:t> </a:t>
            </a:r>
            <a:r>
              <a:rPr sz="2800" spc="-5" dirty="0">
                <a:latin typeface="Calibri"/>
                <a:cs typeface="Calibri"/>
              </a:rPr>
              <a:t>an</a:t>
            </a:r>
            <a:r>
              <a:rPr sz="2800" spc="10" dirty="0">
                <a:latin typeface="Calibri"/>
                <a:cs typeface="Calibri"/>
              </a:rPr>
              <a:t> </a:t>
            </a:r>
            <a:r>
              <a:rPr sz="2800" spc="-10" dirty="0">
                <a:latin typeface="Calibri"/>
                <a:cs typeface="Calibri"/>
              </a:rPr>
              <a:t>acceptable</a:t>
            </a:r>
            <a:r>
              <a:rPr sz="2800" spc="-5" dirty="0">
                <a:latin typeface="Calibri"/>
                <a:cs typeface="Calibri"/>
              </a:rPr>
              <a:t> </a:t>
            </a:r>
            <a:r>
              <a:rPr sz="2800" spc="-10" dirty="0">
                <a:latin typeface="Calibri"/>
                <a:cs typeface="Calibri"/>
              </a:rPr>
              <a:t>amount</a:t>
            </a:r>
            <a:r>
              <a:rPr sz="2800" spc="20" dirty="0">
                <a:latin typeface="Calibri"/>
                <a:cs typeface="Calibri"/>
              </a:rPr>
              <a:t> </a:t>
            </a:r>
            <a:r>
              <a:rPr sz="2800" spc="-5" dirty="0">
                <a:latin typeface="Calibri"/>
                <a:cs typeface="Calibri"/>
              </a:rPr>
              <a:t>of time</a:t>
            </a:r>
            <a:endParaRPr sz="2800">
              <a:latin typeface="Calibri"/>
              <a:cs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3"/>
          <p:cNvSpPr>
            <a:spLocks noGrp="1" noChangeArrowheads="1"/>
          </p:cNvSpPr>
          <p:nvPr>
            <p:ph type="body" idx="1"/>
          </p:nvPr>
        </p:nvSpPr>
        <p:spPr>
          <a:xfrm>
            <a:off x="1600200" y="1905000"/>
            <a:ext cx="9931400" cy="4001095"/>
          </a:xfrm>
        </p:spPr>
        <p:txBody>
          <a:bodyPr>
            <a:normAutofit fontScale="85000" lnSpcReduction="20000"/>
          </a:bodyPr>
          <a:lstStyle/>
          <a:p>
            <a:pPr>
              <a:defRPr/>
            </a:pPr>
            <a:r>
              <a:rPr lang="en-US" sz="2000" dirty="0">
                <a:latin typeface="Times New Roman" pitchFamily="18" charset="0"/>
                <a:cs typeface="Times New Roman" pitchFamily="18" charset="0"/>
              </a:rPr>
              <a:t>A straightforward approach, usually based directly on the problem’s statement and definitions of the concepts involved</a:t>
            </a:r>
          </a:p>
          <a:p>
            <a:pPr>
              <a:defRPr/>
            </a:pPr>
            <a:r>
              <a:rPr lang="en-US" sz="2000" dirty="0">
                <a:latin typeface="Times New Roman" pitchFamily="18" charset="0"/>
                <a:cs typeface="Times New Roman" pitchFamily="18" charset="0"/>
              </a:rPr>
              <a:t>Usually can solve </a:t>
            </a:r>
            <a:r>
              <a:rPr lang="en-US" sz="2000">
                <a:latin typeface="Times New Roman" pitchFamily="18" charset="0"/>
                <a:cs typeface="Times New Roman" pitchFamily="18" charset="0"/>
              </a:rPr>
              <a:t>small -sized </a:t>
            </a:r>
            <a:r>
              <a:rPr lang="en-US" sz="2000" dirty="0">
                <a:latin typeface="Times New Roman" pitchFamily="18" charset="0"/>
                <a:cs typeface="Times New Roman" pitchFamily="18" charset="0"/>
              </a:rPr>
              <a:t>instances of a problem</a:t>
            </a:r>
          </a:p>
          <a:p>
            <a:pPr>
              <a:defRPr/>
            </a:pPr>
            <a:r>
              <a:rPr lang="en-US" sz="2000" dirty="0">
                <a:latin typeface="Times New Roman" pitchFamily="18" charset="0"/>
                <a:cs typeface="Times New Roman" pitchFamily="18" charset="0"/>
              </a:rPr>
              <a:t>A yardstick to compare with more efficient ones</a:t>
            </a:r>
          </a:p>
          <a:p>
            <a:pPr marL="457200" indent="-457200">
              <a:buFont typeface="Monotype Sorts" pitchFamily="2" charset="2"/>
              <a:buNone/>
              <a:defRPr/>
            </a:pPr>
            <a:endParaRPr lang="en-US" sz="2000" dirty="0">
              <a:latin typeface="Times New Roman" pitchFamily="18" charset="0"/>
              <a:cs typeface="Times New Roman" pitchFamily="18" charset="0"/>
            </a:endParaRPr>
          </a:p>
          <a:p>
            <a:pPr marL="457200" indent="-457200">
              <a:buFont typeface="Monotype Sorts" pitchFamily="2" charset="2"/>
              <a:buNone/>
              <a:defRPr/>
            </a:pPr>
            <a:r>
              <a:rPr lang="en-US" sz="2000" dirty="0">
                <a:latin typeface="Times New Roman" pitchFamily="18" charset="0"/>
                <a:cs typeface="Times New Roman" pitchFamily="18" charset="0"/>
              </a:rPr>
              <a:t>Examples:</a:t>
            </a:r>
          </a:p>
          <a:p>
            <a:pPr marL="457200" indent="-457200">
              <a:buFont typeface="Monotype Sorts" pitchFamily="2" charset="2"/>
              <a:buAutoNum type="arabicPeriod"/>
              <a:defRPr/>
            </a:pPr>
            <a:r>
              <a:rPr lang="en-US" sz="2000" dirty="0">
                <a:latin typeface="Times New Roman" pitchFamily="18" charset="0"/>
                <a:cs typeface="Times New Roman" pitchFamily="18" charset="0"/>
              </a:rPr>
              <a:t> Computing </a:t>
            </a:r>
            <a:r>
              <a:rPr lang="en-US" sz="2000" i="1" dirty="0">
                <a:latin typeface="Times New Roman" pitchFamily="18" charset="0"/>
                <a:cs typeface="Times New Roman" pitchFamily="18" charset="0"/>
              </a:rPr>
              <a:t>a</a:t>
            </a:r>
            <a:r>
              <a:rPr lang="en-US" sz="2000" i="1" baseline="30000" dirty="0">
                <a:latin typeface="Times New Roman" pitchFamily="18" charset="0"/>
                <a:cs typeface="Times New Roman" pitchFamily="18" charset="0"/>
              </a:rPr>
              <a:t>n </a:t>
            </a:r>
            <a:r>
              <a:rPr lang="en-US" sz="2000" dirty="0">
                <a:latin typeface="Times New Roman" pitchFamily="18" charset="0"/>
                <a:cs typeface="Times New Roman" pitchFamily="18" charset="0"/>
              </a:rPr>
              <a:t>(</a:t>
            </a:r>
            <a:r>
              <a:rPr lang="en-US" sz="2000" i="1" dirty="0">
                <a:latin typeface="Times New Roman" pitchFamily="18" charset="0"/>
                <a:cs typeface="Times New Roman" pitchFamily="18" charset="0"/>
              </a:rPr>
              <a:t>a </a:t>
            </a:r>
            <a:r>
              <a:rPr lang="en-US" sz="2000" dirty="0">
                <a:latin typeface="Times New Roman" pitchFamily="18" charset="0"/>
                <a:cs typeface="Times New Roman" pitchFamily="18" charset="0"/>
              </a:rPr>
              <a:t>&gt; 0, </a:t>
            </a:r>
            <a:r>
              <a:rPr lang="en-US" sz="2000" i="1" dirty="0">
                <a:latin typeface="Times New Roman" pitchFamily="18" charset="0"/>
                <a:cs typeface="Times New Roman" pitchFamily="18" charset="0"/>
              </a:rPr>
              <a:t>n</a:t>
            </a:r>
            <a:r>
              <a:rPr lang="en-US" sz="2000" dirty="0">
                <a:latin typeface="Times New Roman" pitchFamily="18" charset="0"/>
                <a:cs typeface="Times New Roman" pitchFamily="18" charset="0"/>
              </a:rPr>
              <a:t> a nonnegative integer)</a:t>
            </a:r>
          </a:p>
          <a:p>
            <a:pPr marL="457200" indent="-457200">
              <a:buFont typeface="Monotype Sorts" pitchFamily="2" charset="2"/>
              <a:buAutoNum type="arabicPeriod"/>
              <a:defRPr/>
            </a:pPr>
            <a:endParaRPr lang="en-US" sz="2000" dirty="0">
              <a:latin typeface="Times New Roman" pitchFamily="18" charset="0"/>
              <a:cs typeface="Times New Roman" pitchFamily="18" charset="0"/>
            </a:endParaRPr>
          </a:p>
          <a:p>
            <a:pPr marL="457200" indent="-457200">
              <a:buFont typeface="Monotype Sorts" pitchFamily="2" charset="2"/>
              <a:buAutoNum type="arabicPeriod"/>
              <a:defRPr/>
            </a:pPr>
            <a:r>
              <a:rPr lang="en-US" sz="2000" dirty="0">
                <a:latin typeface="Times New Roman" pitchFamily="18" charset="0"/>
                <a:cs typeface="Times New Roman" pitchFamily="18" charset="0"/>
              </a:rPr>
              <a:t>Computing </a:t>
            </a:r>
            <a:r>
              <a:rPr lang="en-US" sz="2000" i="1" dirty="0">
                <a:latin typeface="Times New Roman" pitchFamily="18" charset="0"/>
                <a:cs typeface="Times New Roman" pitchFamily="18" charset="0"/>
              </a:rPr>
              <a:t>n</a:t>
            </a:r>
            <a:r>
              <a:rPr lang="en-US" sz="2000" dirty="0">
                <a:latin typeface="Times New Roman" pitchFamily="18" charset="0"/>
                <a:cs typeface="Times New Roman" pitchFamily="18" charset="0"/>
              </a:rPr>
              <a:t>!</a:t>
            </a:r>
          </a:p>
          <a:p>
            <a:pPr marL="457200" indent="-457200">
              <a:buFont typeface="Monotype Sorts" pitchFamily="2" charset="2"/>
              <a:buAutoNum type="arabicPeriod"/>
              <a:defRPr/>
            </a:pPr>
            <a:endParaRPr lang="en-US" sz="2000" dirty="0">
              <a:latin typeface="Times New Roman" pitchFamily="18" charset="0"/>
              <a:cs typeface="Times New Roman" pitchFamily="18" charset="0"/>
            </a:endParaRPr>
          </a:p>
          <a:p>
            <a:pPr marL="457200" indent="-457200">
              <a:buFont typeface="Monotype Sorts" pitchFamily="2" charset="2"/>
              <a:buAutoNum type="arabicPeriod"/>
              <a:defRPr/>
            </a:pPr>
            <a:r>
              <a:rPr lang="en-US" sz="2000" dirty="0">
                <a:latin typeface="Times New Roman" pitchFamily="18" charset="0"/>
                <a:cs typeface="Times New Roman" pitchFamily="18" charset="0"/>
              </a:rPr>
              <a:t> Multiplying two matrices</a:t>
            </a:r>
          </a:p>
          <a:p>
            <a:pPr marL="457200" indent="-457200">
              <a:buFont typeface="Monotype Sorts" pitchFamily="2" charset="2"/>
              <a:buAutoNum type="arabicPeriod"/>
              <a:defRPr/>
            </a:pPr>
            <a:endParaRPr lang="en-US" sz="2000" dirty="0">
              <a:latin typeface="Times New Roman" pitchFamily="18" charset="0"/>
              <a:cs typeface="Times New Roman" pitchFamily="18" charset="0"/>
            </a:endParaRPr>
          </a:p>
          <a:p>
            <a:pPr marL="457200" indent="-457200">
              <a:buFont typeface="Monotype Sorts" pitchFamily="2" charset="2"/>
              <a:buAutoNum type="arabicPeriod"/>
              <a:defRPr/>
            </a:pPr>
            <a:r>
              <a:rPr lang="en-US" sz="2000" dirty="0">
                <a:latin typeface="Times New Roman" pitchFamily="18" charset="0"/>
                <a:cs typeface="Times New Roman" pitchFamily="18" charset="0"/>
              </a:rPr>
              <a:t>Searching for a key of a given value in a list</a:t>
            </a:r>
          </a:p>
        </p:txBody>
      </p:sp>
      <p:sp>
        <p:nvSpPr>
          <p:cNvPr id="5" name="TextBox 4"/>
          <p:cNvSpPr txBox="1"/>
          <p:nvPr/>
        </p:nvSpPr>
        <p:spPr>
          <a:xfrm>
            <a:off x="1676400" y="685800"/>
            <a:ext cx="7620000" cy="584775"/>
          </a:xfrm>
          <a:prstGeom prst="rect">
            <a:avLst/>
          </a:prstGeom>
          <a:noFill/>
        </p:spPr>
        <p:txBody>
          <a:bodyPr wrap="square" rtlCol="0">
            <a:spAutoFit/>
          </a:bodyPr>
          <a:lstStyle/>
          <a:p>
            <a:r>
              <a:rPr lang="en-GB" sz="3200" dirty="0"/>
              <a:t>BRUTE FORCE APPROACHES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812800" y="657225"/>
            <a:ext cx="11176000" cy="553998"/>
          </a:xfrm>
        </p:spPr>
        <p:txBody>
          <a:bodyPr>
            <a:normAutofit fontScale="90000"/>
          </a:bodyPr>
          <a:lstStyle/>
          <a:p>
            <a:r>
              <a:rPr lang="en-US" sz="3600">
                <a:latin typeface="Times New Roman" pitchFamily="18" charset="0"/>
                <a:cs typeface="Times New Roman" pitchFamily="18" charset="0"/>
              </a:rPr>
              <a:t>BRUTE-FORCE SORTING ALGORITHM</a:t>
            </a:r>
          </a:p>
        </p:txBody>
      </p:sp>
      <p:sp>
        <p:nvSpPr>
          <p:cNvPr id="66563" name="Rectangle 3"/>
          <p:cNvSpPr>
            <a:spLocks noGrp="1" noChangeArrowheads="1"/>
          </p:cNvSpPr>
          <p:nvPr>
            <p:ph type="body" idx="1"/>
          </p:nvPr>
        </p:nvSpPr>
        <p:spPr>
          <a:xfrm>
            <a:off x="812800" y="1266825"/>
            <a:ext cx="11379200" cy="2954655"/>
          </a:xfrm>
        </p:spPr>
        <p:txBody>
          <a:bodyPr/>
          <a:lstStyle/>
          <a:p>
            <a:pPr>
              <a:buFont typeface="Monotype Sorts" pitchFamily="2" charset="2"/>
              <a:buNone/>
            </a:pPr>
            <a:r>
              <a:rPr lang="en-US" sz="2400" i="1" u="sng">
                <a:latin typeface="Times New Roman" pitchFamily="18" charset="0"/>
                <a:cs typeface="Times New Roman" pitchFamily="18" charset="0"/>
              </a:rPr>
              <a:t>Selection Sort</a:t>
            </a:r>
            <a:r>
              <a:rPr lang="en-US" sz="2400">
                <a:latin typeface="Times New Roman" pitchFamily="18" charset="0"/>
                <a:cs typeface="Times New Roman" pitchFamily="18" charset="0"/>
              </a:rPr>
              <a:t>   Scan the array to find its smallest element and swap it with the first element.  Then, starting with the second element, scan the elements to the right of it to find the smallest among them and swap it with the second elements.  Generally, on pass </a:t>
            </a:r>
            <a:r>
              <a:rPr lang="en-US" sz="2400" i="1">
                <a:latin typeface="Times New Roman" pitchFamily="18" charset="0"/>
                <a:cs typeface="Times New Roman" pitchFamily="18" charset="0"/>
              </a:rPr>
              <a:t>i </a:t>
            </a:r>
            <a:r>
              <a:rPr lang="en-US" sz="2400">
                <a:latin typeface="Times New Roman" pitchFamily="18" charset="0"/>
                <a:cs typeface="Times New Roman" pitchFamily="18" charset="0"/>
              </a:rPr>
              <a:t>(0 </a:t>
            </a:r>
            <a:r>
              <a:rPr lang="en-US" sz="2400">
                <a:latin typeface="Times New Roman" pitchFamily="18" charset="0"/>
                <a:cs typeface="Times New Roman" pitchFamily="18" charset="0"/>
                <a:sym typeface="Symbol" pitchFamily="18" charset="2"/>
              </a:rPr>
              <a:t> </a:t>
            </a:r>
            <a:r>
              <a:rPr lang="en-US" sz="2400" i="1">
                <a:latin typeface="Times New Roman" pitchFamily="18" charset="0"/>
                <a:cs typeface="Times New Roman" pitchFamily="18" charset="0"/>
                <a:sym typeface="Symbol" pitchFamily="18" charset="2"/>
              </a:rPr>
              <a:t>i </a:t>
            </a:r>
            <a:r>
              <a:rPr lang="en-US" sz="2400">
                <a:latin typeface="Times New Roman" pitchFamily="18" charset="0"/>
                <a:cs typeface="Times New Roman" pitchFamily="18" charset="0"/>
                <a:sym typeface="Symbol" pitchFamily="18" charset="2"/>
              </a:rPr>
              <a:t> </a:t>
            </a:r>
            <a:r>
              <a:rPr lang="en-US" sz="2400" i="1">
                <a:latin typeface="Times New Roman" pitchFamily="18" charset="0"/>
                <a:cs typeface="Times New Roman" pitchFamily="18" charset="0"/>
                <a:sym typeface="Symbol" pitchFamily="18" charset="2"/>
              </a:rPr>
              <a:t>n-</a:t>
            </a:r>
            <a:r>
              <a:rPr lang="en-US" sz="2400">
                <a:latin typeface="Times New Roman" pitchFamily="18" charset="0"/>
                <a:cs typeface="Times New Roman" pitchFamily="18" charset="0"/>
                <a:sym typeface="Symbol" pitchFamily="18" charset="2"/>
              </a:rPr>
              <a:t>2), find the smallest element in </a:t>
            </a:r>
            <a:r>
              <a:rPr lang="en-US" sz="2400" i="1">
                <a:latin typeface="Times New Roman" pitchFamily="18" charset="0"/>
                <a:cs typeface="Times New Roman" pitchFamily="18" charset="0"/>
                <a:sym typeface="Symbol" pitchFamily="18" charset="2"/>
              </a:rPr>
              <a:t>A</a:t>
            </a:r>
            <a:r>
              <a:rPr lang="en-US" sz="2400">
                <a:latin typeface="Times New Roman" pitchFamily="18" charset="0"/>
                <a:cs typeface="Times New Roman" pitchFamily="18" charset="0"/>
                <a:sym typeface="Symbol" pitchFamily="18" charset="2"/>
              </a:rPr>
              <a:t>[</a:t>
            </a:r>
            <a:r>
              <a:rPr lang="en-US" sz="2400" i="1">
                <a:latin typeface="Times New Roman" pitchFamily="18" charset="0"/>
                <a:cs typeface="Times New Roman" pitchFamily="18" charset="0"/>
                <a:sym typeface="Symbol" pitchFamily="18" charset="2"/>
              </a:rPr>
              <a:t>i..n-</a:t>
            </a:r>
            <a:r>
              <a:rPr lang="en-US" sz="2400">
                <a:latin typeface="Times New Roman" pitchFamily="18" charset="0"/>
                <a:cs typeface="Times New Roman" pitchFamily="18" charset="0"/>
                <a:sym typeface="Symbol" pitchFamily="18" charset="2"/>
              </a:rPr>
              <a:t>1] and swap it with </a:t>
            </a:r>
            <a:r>
              <a:rPr lang="en-US" sz="2400" i="1">
                <a:latin typeface="Times New Roman" pitchFamily="18" charset="0"/>
                <a:cs typeface="Times New Roman" pitchFamily="18" charset="0"/>
                <a:sym typeface="Symbol" pitchFamily="18" charset="2"/>
              </a:rPr>
              <a:t>A</a:t>
            </a:r>
            <a:r>
              <a:rPr lang="en-US" sz="2400">
                <a:latin typeface="Times New Roman" pitchFamily="18" charset="0"/>
                <a:cs typeface="Times New Roman" pitchFamily="18" charset="0"/>
                <a:sym typeface="Symbol" pitchFamily="18" charset="2"/>
              </a:rPr>
              <a:t>[</a:t>
            </a:r>
            <a:r>
              <a:rPr lang="en-US" sz="2400" i="1">
                <a:latin typeface="Times New Roman" pitchFamily="18" charset="0"/>
                <a:cs typeface="Times New Roman" pitchFamily="18" charset="0"/>
                <a:sym typeface="Symbol" pitchFamily="18" charset="2"/>
              </a:rPr>
              <a:t>i</a:t>
            </a:r>
            <a:r>
              <a:rPr lang="en-US" sz="2400">
                <a:latin typeface="Times New Roman" pitchFamily="18" charset="0"/>
                <a:cs typeface="Times New Roman" pitchFamily="18" charset="0"/>
                <a:sym typeface="Symbol" pitchFamily="18" charset="2"/>
              </a:rPr>
              <a:t>]:</a:t>
            </a:r>
            <a:br>
              <a:rPr lang="en-US" sz="2400">
                <a:latin typeface="Times New Roman" pitchFamily="18" charset="0"/>
                <a:cs typeface="Times New Roman" pitchFamily="18" charset="0"/>
                <a:sym typeface="Symbol" pitchFamily="18" charset="2"/>
              </a:rPr>
            </a:br>
            <a:br>
              <a:rPr lang="en-US" sz="2400">
                <a:latin typeface="Times New Roman" pitchFamily="18" charset="0"/>
                <a:cs typeface="Times New Roman" pitchFamily="18" charset="0"/>
                <a:sym typeface="Symbol" pitchFamily="18" charset="2"/>
              </a:rPr>
            </a:br>
            <a:r>
              <a:rPr lang="en-US" sz="2400">
                <a:latin typeface="Times New Roman" pitchFamily="18" charset="0"/>
                <a:cs typeface="Times New Roman" pitchFamily="18" charset="0"/>
              </a:rPr>
              <a:t> </a:t>
            </a:r>
            <a:r>
              <a:rPr lang="en-US" sz="2400" i="1">
                <a:latin typeface="Times New Roman" pitchFamily="18" charset="0"/>
                <a:cs typeface="Times New Roman" pitchFamily="18" charset="0"/>
                <a:sym typeface="Symbol" pitchFamily="18" charset="2"/>
              </a:rPr>
              <a:t>A</a:t>
            </a:r>
            <a:r>
              <a:rPr lang="en-US" sz="2400">
                <a:latin typeface="Times New Roman" pitchFamily="18" charset="0"/>
                <a:cs typeface="Times New Roman" pitchFamily="18" charset="0"/>
                <a:sym typeface="Symbol" pitchFamily="18" charset="2"/>
              </a:rPr>
              <a:t>[0]     .   .   .    </a:t>
            </a:r>
            <a:r>
              <a:rPr lang="en-US" sz="2400" i="1">
                <a:latin typeface="Times New Roman" pitchFamily="18" charset="0"/>
                <a:cs typeface="Times New Roman" pitchFamily="18" charset="0"/>
                <a:sym typeface="Symbol" pitchFamily="18" charset="2"/>
              </a:rPr>
              <a:t>A</a:t>
            </a:r>
            <a:r>
              <a:rPr lang="en-US" sz="2400">
                <a:latin typeface="Times New Roman" pitchFamily="18" charset="0"/>
                <a:cs typeface="Times New Roman" pitchFamily="18" charset="0"/>
                <a:sym typeface="Symbol" pitchFamily="18" charset="2"/>
              </a:rPr>
              <a:t>[</a:t>
            </a:r>
            <a:r>
              <a:rPr lang="en-US" sz="2400" i="1">
                <a:latin typeface="Times New Roman" pitchFamily="18" charset="0"/>
                <a:cs typeface="Times New Roman" pitchFamily="18" charset="0"/>
                <a:sym typeface="Symbol" pitchFamily="18" charset="2"/>
              </a:rPr>
              <a:t>i</a:t>
            </a:r>
            <a:r>
              <a:rPr lang="en-US" sz="2400">
                <a:latin typeface="Times New Roman" pitchFamily="18" charset="0"/>
                <a:cs typeface="Times New Roman" pitchFamily="18" charset="0"/>
                <a:sym typeface="Symbol" pitchFamily="18" charset="2"/>
              </a:rPr>
              <a:t>-1]  |  </a:t>
            </a:r>
            <a:r>
              <a:rPr lang="en-US" sz="2400" i="1">
                <a:latin typeface="Times New Roman" pitchFamily="18" charset="0"/>
                <a:cs typeface="Times New Roman" pitchFamily="18" charset="0"/>
                <a:sym typeface="Symbol" pitchFamily="18" charset="2"/>
              </a:rPr>
              <a:t>A</a:t>
            </a:r>
            <a:r>
              <a:rPr lang="en-US" sz="2400">
                <a:latin typeface="Times New Roman" pitchFamily="18" charset="0"/>
                <a:cs typeface="Times New Roman" pitchFamily="18" charset="0"/>
                <a:sym typeface="Symbol" pitchFamily="18" charset="2"/>
              </a:rPr>
              <a:t>[</a:t>
            </a:r>
            <a:r>
              <a:rPr lang="en-US" sz="2400" i="1">
                <a:latin typeface="Times New Roman" pitchFamily="18" charset="0"/>
                <a:cs typeface="Times New Roman" pitchFamily="18" charset="0"/>
                <a:sym typeface="Symbol" pitchFamily="18" charset="2"/>
              </a:rPr>
              <a:t>i</a:t>
            </a:r>
            <a:r>
              <a:rPr lang="en-US" sz="2400">
                <a:latin typeface="Times New Roman" pitchFamily="18" charset="0"/>
                <a:cs typeface="Times New Roman" pitchFamily="18" charset="0"/>
                <a:sym typeface="Symbol" pitchFamily="18" charset="2"/>
              </a:rPr>
              <a:t>],  .   .   .  , </a:t>
            </a:r>
            <a:r>
              <a:rPr lang="en-US" sz="2400" i="1">
                <a:latin typeface="Times New Roman" pitchFamily="18" charset="0"/>
                <a:cs typeface="Times New Roman" pitchFamily="18" charset="0"/>
                <a:sym typeface="Symbol" pitchFamily="18" charset="2"/>
              </a:rPr>
              <a:t>A</a:t>
            </a:r>
            <a:r>
              <a:rPr lang="en-US" sz="2400">
                <a:latin typeface="Times New Roman" pitchFamily="18" charset="0"/>
                <a:cs typeface="Times New Roman" pitchFamily="18" charset="0"/>
                <a:sym typeface="Symbol" pitchFamily="18" charset="2"/>
              </a:rPr>
              <a:t>[</a:t>
            </a:r>
            <a:r>
              <a:rPr lang="en-US" sz="2400" i="1">
                <a:latin typeface="Times New Roman" pitchFamily="18" charset="0"/>
                <a:cs typeface="Times New Roman" pitchFamily="18" charset="0"/>
                <a:sym typeface="Symbol" pitchFamily="18" charset="2"/>
              </a:rPr>
              <a:t>min</a:t>
            </a:r>
            <a:r>
              <a:rPr lang="en-US" sz="2400">
                <a:latin typeface="Times New Roman" pitchFamily="18" charset="0"/>
                <a:cs typeface="Times New Roman" pitchFamily="18" charset="0"/>
                <a:sym typeface="Symbol" pitchFamily="18" charset="2"/>
              </a:rPr>
              <a:t>], .   .   ., </a:t>
            </a:r>
            <a:r>
              <a:rPr lang="en-US" sz="2400" i="1">
                <a:latin typeface="Times New Roman" pitchFamily="18" charset="0"/>
                <a:cs typeface="Times New Roman" pitchFamily="18" charset="0"/>
                <a:sym typeface="Symbol" pitchFamily="18" charset="2"/>
              </a:rPr>
              <a:t>A</a:t>
            </a:r>
            <a:r>
              <a:rPr lang="en-US" sz="2400">
                <a:latin typeface="Times New Roman" pitchFamily="18" charset="0"/>
                <a:cs typeface="Times New Roman" pitchFamily="18" charset="0"/>
                <a:sym typeface="Symbol" pitchFamily="18" charset="2"/>
              </a:rPr>
              <a:t>[</a:t>
            </a:r>
            <a:r>
              <a:rPr lang="en-US" sz="2400" i="1">
                <a:latin typeface="Times New Roman" pitchFamily="18" charset="0"/>
                <a:cs typeface="Times New Roman" pitchFamily="18" charset="0"/>
                <a:sym typeface="Symbol" pitchFamily="18" charset="2"/>
              </a:rPr>
              <a:t>n</a:t>
            </a:r>
            <a:r>
              <a:rPr lang="en-US" sz="2400">
                <a:latin typeface="Times New Roman" pitchFamily="18" charset="0"/>
                <a:cs typeface="Times New Roman" pitchFamily="18" charset="0"/>
                <a:sym typeface="Symbol" pitchFamily="18" charset="2"/>
              </a:rPr>
              <a:t>-1]        </a:t>
            </a:r>
          </a:p>
          <a:p>
            <a:pPr>
              <a:buFont typeface="Monotype Sorts" pitchFamily="2" charset="2"/>
              <a:buNone/>
            </a:pPr>
            <a:r>
              <a:rPr lang="en-US" sz="2400">
                <a:latin typeface="Times New Roman" pitchFamily="18" charset="0"/>
                <a:cs typeface="Times New Roman" pitchFamily="18" charset="0"/>
                <a:sym typeface="Symbol" pitchFamily="18" charset="2"/>
              </a:rPr>
              <a:t>        </a:t>
            </a:r>
            <a:r>
              <a:rPr lang="en-US" sz="1600">
                <a:latin typeface="Times New Roman" pitchFamily="18" charset="0"/>
                <a:cs typeface="Times New Roman" pitchFamily="18" charset="0"/>
                <a:sym typeface="Symbol" pitchFamily="18" charset="2"/>
              </a:rPr>
              <a:t>in their final positions</a:t>
            </a:r>
          </a:p>
          <a:p>
            <a:pPr>
              <a:buFont typeface="Monotype Sorts" pitchFamily="2" charset="2"/>
              <a:buNone/>
            </a:pPr>
            <a:endParaRPr lang="en-US" sz="2400" i="1">
              <a:latin typeface="Times New Roman" pitchFamily="18" charset="0"/>
              <a:cs typeface="Times New Roman" pitchFamily="18" charset="0"/>
              <a:sym typeface="Symbol" pitchFamily="18" charset="2"/>
            </a:endParaRPr>
          </a:p>
        </p:txBody>
      </p:sp>
      <p:sp>
        <p:nvSpPr>
          <p:cNvPr id="66564" name="Line 4"/>
          <p:cNvSpPr>
            <a:spLocks noChangeShapeType="1"/>
          </p:cNvSpPr>
          <p:nvPr/>
        </p:nvSpPr>
        <p:spPr bwMode="auto">
          <a:xfrm>
            <a:off x="5181600" y="4419600"/>
            <a:ext cx="3759200" cy="0"/>
          </a:xfrm>
          <a:prstGeom prst="line">
            <a:avLst/>
          </a:prstGeom>
          <a:noFill/>
          <a:ln w="9525">
            <a:solidFill>
              <a:schemeClr val="tx1"/>
            </a:solidFill>
            <a:round/>
            <a:headEnd/>
            <a:tailEnd/>
          </a:ln>
        </p:spPr>
        <p:txBody>
          <a:bodyPr wrap="none" anchor="ctr"/>
          <a:lstStyle/>
          <a:p>
            <a:endParaRPr lang="en-GB"/>
          </a:p>
        </p:txBody>
      </p:sp>
      <p:sp>
        <p:nvSpPr>
          <p:cNvPr id="66565" name="Line 5"/>
          <p:cNvSpPr>
            <a:spLocks noChangeShapeType="1"/>
          </p:cNvSpPr>
          <p:nvPr/>
        </p:nvSpPr>
        <p:spPr bwMode="auto">
          <a:xfrm flipV="1">
            <a:off x="5181600" y="4191000"/>
            <a:ext cx="0" cy="228600"/>
          </a:xfrm>
          <a:prstGeom prst="line">
            <a:avLst/>
          </a:prstGeom>
          <a:noFill/>
          <a:ln w="9525">
            <a:solidFill>
              <a:schemeClr val="tx1"/>
            </a:solidFill>
            <a:round/>
            <a:headEnd/>
            <a:tailEnd type="arrow" w="med" len="med"/>
          </a:ln>
        </p:spPr>
        <p:txBody>
          <a:bodyPr wrap="none" anchor="ctr"/>
          <a:lstStyle/>
          <a:p>
            <a:endParaRPr lang="en-GB"/>
          </a:p>
        </p:txBody>
      </p:sp>
      <p:sp>
        <p:nvSpPr>
          <p:cNvPr id="66566" name="Line 6"/>
          <p:cNvSpPr>
            <a:spLocks noChangeShapeType="1"/>
          </p:cNvSpPr>
          <p:nvPr/>
        </p:nvSpPr>
        <p:spPr bwMode="auto">
          <a:xfrm flipV="1">
            <a:off x="8940800" y="4191000"/>
            <a:ext cx="0" cy="228600"/>
          </a:xfrm>
          <a:prstGeom prst="line">
            <a:avLst/>
          </a:prstGeom>
          <a:noFill/>
          <a:ln w="9525">
            <a:solidFill>
              <a:schemeClr val="tx1"/>
            </a:solidFill>
            <a:round/>
            <a:headEnd/>
            <a:tailEnd type="arrow" w="med" len="med"/>
          </a:ln>
        </p:spPr>
        <p:txBody>
          <a:bodyPr wrap="none" anchor="ctr"/>
          <a:lstStyle/>
          <a:p>
            <a:endParaRPr lang="en-GB"/>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09601" y="274638"/>
            <a:ext cx="10970684" cy="553998"/>
          </a:xfrm>
        </p:spPr>
        <p:txBody>
          <a:bodyPr>
            <a:normAutofit fontScale="90000"/>
          </a:bodyPr>
          <a:lstStyle/>
          <a:p>
            <a:r>
              <a:rPr lang="en-US" sz="3600">
                <a:latin typeface="Times New Roman" pitchFamily="18" charset="0"/>
                <a:cs typeface="Times New Roman" pitchFamily="18" charset="0"/>
              </a:rPr>
              <a:t>Selection Sort Algorithm</a:t>
            </a:r>
          </a:p>
        </p:txBody>
      </p:sp>
      <p:pic>
        <p:nvPicPr>
          <p:cNvPr id="67587" name="Picture 4" descr="3_1a"/>
          <p:cNvPicPr>
            <a:picLocks noGrp="1" noChangeAspect="1" noChangeArrowheads="1"/>
          </p:cNvPicPr>
          <p:nvPr>
            <p:ph sz="half" idx="2"/>
          </p:nvPr>
        </p:nvPicPr>
        <p:blipFill>
          <a:blip r:embed="rId3"/>
          <a:srcRect/>
          <a:stretch>
            <a:fillRect/>
          </a:stretch>
        </p:blipFill>
        <p:spPr>
          <a:xfrm>
            <a:off x="1320800" y="2057401"/>
            <a:ext cx="8026400" cy="3013075"/>
          </a:xfrm>
          <a:solidFill>
            <a:schemeClr val="tx1"/>
          </a:solidFill>
        </p:spPr>
      </p:pic>
      <p:sp>
        <p:nvSpPr>
          <p:cNvPr id="67588" name="Text Box 6"/>
          <p:cNvSpPr txBox="1">
            <a:spLocks noChangeArrowheads="1"/>
          </p:cNvSpPr>
          <p:nvPr/>
        </p:nvSpPr>
        <p:spPr bwMode="auto">
          <a:xfrm>
            <a:off x="4673600" y="4419600"/>
            <a:ext cx="5689600" cy="369332"/>
          </a:xfrm>
          <a:prstGeom prst="rect">
            <a:avLst/>
          </a:prstGeom>
          <a:noFill/>
          <a:ln w="12700">
            <a:noFill/>
            <a:miter lim="800000"/>
            <a:headEnd type="none" w="sm" len="sm"/>
            <a:tailEnd type="none" w="sm" len="sm"/>
          </a:ln>
        </p:spPr>
        <p:txBody>
          <a:bodyPr>
            <a:spAutoFit/>
          </a:bodyPr>
          <a:lstStyle/>
          <a:p>
            <a:pPr>
              <a:spcBef>
                <a:spcPct val="50000"/>
              </a:spcBef>
            </a:pP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3"/>
          <p:cNvSpPr txBox="1">
            <a:spLocks noChangeArrowheads="1"/>
          </p:cNvSpPr>
          <p:nvPr/>
        </p:nvSpPr>
        <p:spPr bwMode="auto">
          <a:xfrm>
            <a:off x="1559985" y="1655763"/>
            <a:ext cx="2948243" cy="369332"/>
          </a:xfrm>
          <a:prstGeom prst="rect">
            <a:avLst/>
          </a:prstGeom>
          <a:noFill/>
          <a:ln w="9525">
            <a:noFill/>
            <a:miter lim="800000"/>
            <a:headEnd/>
            <a:tailEnd/>
          </a:ln>
        </p:spPr>
        <p:txBody>
          <a:bodyPr wrap="none">
            <a:spAutoFit/>
          </a:bodyPr>
          <a:lstStyle/>
          <a:p>
            <a:r>
              <a:rPr lang="en-US" b="1">
                <a:solidFill>
                  <a:srgbClr val="FF3300"/>
                </a:solidFill>
                <a:latin typeface="Times New Roman" pitchFamily="18" charset="0"/>
                <a:cs typeface="Times New Roman" pitchFamily="18" charset="0"/>
              </a:rPr>
              <a:t>|</a:t>
            </a:r>
            <a:r>
              <a:rPr lang="en-US">
                <a:latin typeface="Times New Roman" pitchFamily="18" charset="0"/>
                <a:cs typeface="Times New Roman" pitchFamily="18" charset="0"/>
              </a:rPr>
              <a:t> 89   45   68   90   29   34   </a:t>
            </a:r>
            <a:r>
              <a:rPr lang="en-US" b="1">
                <a:solidFill>
                  <a:srgbClr val="0000CC"/>
                </a:solidFill>
                <a:latin typeface="Times New Roman" pitchFamily="18" charset="0"/>
                <a:cs typeface="Times New Roman" pitchFamily="18" charset="0"/>
              </a:rPr>
              <a:t>17</a:t>
            </a:r>
          </a:p>
        </p:txBody>
      </p:sp>
      <p:sp>
        <p:nvSpPr>
          <p:cNvPr id="5" name="TextBox 4"/>
          <p:cNvSpPr txBox="1">
            <a:spLocks noChangeArrowheads="1"/>
          </p:cNvSpPr>
          <p:nvPr/>
        </p:nvSpPr>
        <p:spPr bwMode="auto">
          <a:xfrm>
            <a:off x="1695451" y="2309813"/>
            <a:ext cx="2948243"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17 </a:t>
            </a:r>
            <a:r>
              <a:rPr lang="en-US" b="1">
                <a:solidFill>
                  <a:srgbClr val="FF3300"/>
                </a:solidFill>
                <a:latin typeface="Times New Roman" pitchFamily="18" charset="0"/>
                <a:cs typeface="Times New Roman" pitchFamily="18" charset="0"/>
              </a:rPr>
              <a:t>|</a:t>
            </a:r>
            <a:r>
              <a:rPr lang="en-US">
                <a:latin typeface="Times New Roman" pitchFamily="18" charset="0"/>
                <a:cs typeface="Times New Roman" pitchFamily="18" charset="0"/>
              </a:rPr>
              <a:t>  45   68   90   </a:t>
            </a:r>
            <a:r>
              <a:rPr lang="en-US" b="1">
                <a:solidFill>
                  <a:srgbClr val="0000CC"/>
                </a:solidFill>
                <a:latin typeface="Times New Roman" pitchFamily="18" charset="0"/>
                <a:cs typeface="Times New Roman" pitchFamily="18" charset="0"/>
              </a:rPr>
              <a:t>29</a:t>
            </a:r>
            <a:r>
              <a:rPr lang="en-US">
                <a:latin typeface="Times New Roman" pitchFamily="18" charset="0"/>
                <a:cs typeface="Times New Roman" pitchFamily="18" charset="0"/>
              </a:rPr>
              <a:t>    34   89</a:t>
            </a:r>
          </a:p>
        </p:txBody>
      </p:sp>
      <p:sp>
        <p:nvSpPr>
          <p:cNvPr id="6" name="TextBox 5"/>
          <p:cNvSpPr txBox="1">
            <a:spLocks noChangeArrowheads="1"/>
          </p:cNvSpPr>
          <p:nvPr/>
        </p:nvSpPr>
        <p:spPr bwMode="auto">
          <a:xfrm>
            <a:off x="1695451" y="2843213"/>
            <a:ext cx="2948243"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17   29 </a:t>
            </a:r>
            <a:r>
              <a:rPr lang="en-US" b="1">
                <a:solidFill>
                  <a:srgbClr val="FF3300"/>
                </a:solidFill>
                <a:latin typeface="Times New Roman" pitchFamily="18" charset="0"/>
                <a:cs typeface="Times New Roman" pitchFamily="18" charset="0"/>
              </a:rPr>
              <a:t>|</a:t>
            </a:r>
            <a:r>
              <a:rPr lang="en-US">
                <a:latin typeface="Times New Roman" pitchFamily="18" charset="0"/>
                <a:cs typeface="Times New Roman" pitchFamily="18" charset="0"/>
              </a:rPr>
              <a:t> 68   90   45     </a:t>
            </a:r>
            <a:r>
              <a:rPr lang="en-US" b="1">
                <a:solidFill>
                  <a:srgbClr val="0000CC"/>
                </a:solidFill>
                <a:latin typeface="Times New Roman" pitchFamily="18" charset="0"/>
                <a:cs typeface="Times New Roman" pitchFamily="18" charset="0"/>
              </a:rPr>
              <a:t>34</a:t>
            </a:r>
            <a:r>
              <a:rPr lang="en-US">
                <a:latin typeface="Times New Roman" pitchFamily="18" charset="0"/>
                <a:cs typeface="Times New Roman" pitchFamily="18" charset="0"/>
              </a:rPr>
              <a:t>   89</a:t>
            </a:r>
          </a:p>
        </p:txBody>
      </p:sp>
      <p:sp>
        <p:nvSpPr>
          <p:cNvPr id="11" name="TextBox 10"/>
          <p:cNvSpPr txBox="1">
            <a:spLocks noChangeArrowheads="1"/>
          </p:cNvSpPr>
          <p:nvPr/>
        </p:nvSpPr>
        <p:spPr bwMode="auto">
          <a:xfrm>
            <a:off x="1695451" y="3397250"/>
            <a:ext cx="2948243"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17   29  34   45 </a:t>
            </a:r>
            <a:r>
              <a:rPr lang="en-US" b="1">
                <a:solidFill>
                  <a:srgbClr val="FF3300"/>
                </a:solidFill>
                <a:latin typeface="Times New Roman" pitchFamily="18" charset="0"/>
                <a:cs typeface="Times New Roman" pitchFamily="18" charset="0"/>
              </a:rPr>
              <a:t>|</a:t>
            </a:r>
            <a:r>
              <a:rPr lang="en-US">
                <a:latin typeface="Times New Roman" pitchFamily="18" charset="0"/>
                <a:cs typeface="Times New Roman" pitchFamily="18" charset="0"/>
              </a:rPr>
              <a:t>  90     </a:t>
            </a:r>
            <a:r>
              <a:rPr lang="en-US" b="1">
                <a:solidFill>
                  <a:srgbClr val="0000CC"/>
                </a:solidFill>
                <a:latin typeface="Times New Roman" pitchFamily="18" charset="0"/>
                <a:cs typeface="Times New Roman" pitchFamily="18" charset="0"/>
              </a:rPr>
              <a:t>68</a:t>
            </a:r>
            <a:r>
              <a:rPr lang="en-US">
                <a:latin typeface="Times New Roman" pitchFamily="18" charset="0"/>
                <a:cs typeface="Times New Roman" pitchFamily="18" charset="0"/>
              </a:rPr>
              <a:t>   89</a:t>
            </a:r>
          </a:p>
        </p:txBody>
      </p:sp>
      <p:sp>
        <p:nvSpPr>
          <p:cNvPr id="12" name="TextBox 11"/>
          <p:cNvSpPr txBox="1">
            <a:spLocks noChangeArrowheads="1"/>
          </p:cNvSpPr>
          <p:nvPr/>
        </p:nvSpPr>
        <p:spPr bwMode="auto">
          <a:xfrm>
            <a:off x="1695451" y="3941763"/>
            <a:ext cx="2948243"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17   29  34   45   68  </a:t>
            </a:r>
            <a:r>
              <a:rPr lang="en-US" b="1">
                <a:solidFill>
                  <a:srgbClr val="FF3300"/>
                </a:solidFill>
                <a:latin typeface="Times New Roman" pitchFamily="18" charset="0"/>
                <a:cs typeface="Times New Roman" pitchFamily="18" charset="0"/>
              </a:rPr>
              <a:t>|</a:t>
            </a:r>
            <a:r>
              <a:rPr lang="en-US">
                <a:latin typeface="Times New Roman" pitchFamily="18" charset="0"/>
                <a:cs typeface="Times New Roman" pitchFamily="18" charset="0"/>
              </a:rPr>
              <a:t>   90   </a:t>
            </a:r>
            <a:r>
              <a:rPr lang="en-US" b="1">
                <a:solidFill>
                  <a:srgbClr val="0000CC"/>
                </a:solidFill>
                <a:latin typeface="Times New Roman" pitchFamily="18" charset="0"/>
                <a:cs typeface="Times New Roman" pitchFamily="18" charset="0"/>
              </a:rPr>
              <a:t>89</a:t>
            </a:r>
          </a:p>
        </p:txBody>
      </p:sp>
      <p:sp>
        <p:nvSpPr>
          <p:cNvPr id="13" name="TextBox 12"/>
          <p:cNvSpPr txBox="1">
            <a:spLocks noChangeArrowheads="1"/>
          </p:cNvSpPr>
          <p:nvPr/>
        </p:nvSpPr>
        <p:spPr bwMode="auto">
          <a:xfrm>
            <a:off x="1896534" y="4495801"/>
            <a:ext cx="2948243" cy="369332"/>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17   29  34   45   68      89 </a:t>
            </a:r>
            <a:r>
              <a:rPr lang="en-US" b="1">
                <a:solidFill>
                  <a:srgbClr val="FF3300"/>
                </a:solidFill>
                <a:latin typeface="Times New Roman" pitchFamily="18" charset="0"/>
                <a:cs typeface="Times New Roman" pitchFamily="18" charset="0"/>
              </a:rPr>
              <a:t>|</a:t>
            </a:r>
            <a:r>
              <a:rPr lang="en-US">
                <a:latin typeface="Times New Roman" pitchFamily="18" charset="0"/>
                <a:cs typeface="Times New Roman" pitchFamily="18" charset="0"/>
              </a:rPr>
              <a:t> 90</a:t>
            </a:r>
          </a:p>
        </p:txBody>
      </p:sp>
      <p:sp>
        <p:nvSpPr>
          <p:cNvPr id="14" name="TextBox 13"/>
          <p:cNvSpPr txBox="1">
            <a:spLocks noChangeArrowheads="1"/>
          </p:cNvSpPr>
          <p:nvPr/>
        </p:nvSpPr>
        <p:spPr bwMode="auto">
          <a:xfrm>
            <a:off x="1778000" y="823914"/>
            <a:ext cx="9078384" cy="708025"/>
          </a:xfrm>
          <a:prstGeom prst="rect">
            <a:avLst/>
          </a:prstGeom>
          <a:noFill/>
          <a:ln w="9525">
            <a:noFill/>
            <a:miter lim="800000"/>
            <a:headEnd/>
            <a:tailEnd/>
          </a:ln>
        </p:spPr>
        <p:txBody>
          <a:bodyPr>
            <a:spAutoFit/>
          </a:bodyPr>
          <a:lstStyle/>
          <a:p>
            <a:pPr algn="ctr"/>
            <a:r>
              <a:rPr lang="en-US" sz="4000">
                <a:latin typeface="Times New Roman" pitchFamily="18" charset="0"/>
                <a:cs typeface="Times New Roman" pitchFamily="18" charset="0"/>
              </a:rPr>
              <a:t>Analysis of Selection Sort</a:t>
            </a:r>
            <a:endParaRPr lang="en-US" sz="4000" b="1">
              <a:solidFill>
                <a:srgbClr val="FF0000"/>
              </a:solidFill>
            </a:endParaRPr>
          </a:p>
        </p:txBody>
      </p:sp>
      <p:sp>
        <p:nvSpPr>
          <p:cNvPr id="15" name="TextBox 14"/>
          <p:cNvSpPr txBox="1">
            <a:spLocks noRot="1" noChangeAspect="1" noMove="1" noResize="1" noEditPoints="1" noAdjustHandles="1" noChangeArrowheads="1" noChangeShapeType="1" noTextEdit="1"/>
          </p:cNvSpPr>
          <p:nvPr/>
        </p:nvSpPr>
        <p:spPr>
          <a:xfrm>
            <a:off x="3048000" y="5029200"/>
            <a:ext cx="6872395" cy="1483548"/>
          </a:xfrm>
          <a:prstGeom prst="rect">
            <a:avLst/>
          </a:prstGeom>
          <a:blipFill rotWithShape="1">
            <a:blip r:embed="rId2"/>
            <a:stretch>
              <a:fillRect l="-1773" t="-1235" b="-3704"/>
            </a:stretch>
          </a:blipFill>
        </p:spPr>
        <p:txBody>
          <a:bodyPr/>
          <a:lstStyle/>
          <a:p>
            <a:pPr>
              <a:defRPr/>
            </a:pPr>
            <a:r>
              <a:rPr lang="en-US">
                <a:noFill/>
              </a:rPr>
              <a:t> </a:t>
            </a:r>
          </a:p>
        </p:txBody>
      </p:sp>
      <p:sp>
        <p:nvSpPr>
          <p:cNvPr id="16" name="TextBox 15"/>
          <p:cNvSpPr txBox="1">
            <a:spLocks noChangeArrowheads="1"/>
          </p:cNvSpPr>
          <p:nvPr/>
        </p:nvSpPr>
        <p:spPr bwMode="auto">
          <a:xfrm>
            <a:off x="7948085" y="4311651"/>
            <a:ext cx="2199256" cy="646331"/>
          </a:xfrm>
          <a:prstGeom prst="rect">
            <a:avLst/>
          </a:prstGeom>
          <a:noFill/>
          <a:ln w="9525">
            <a:noFill/>
            <a:miter lim="800000"/>
            <a:headEnd/>
            <a:tailEnd/>
          </a:ln>
        </p:spPr>
        <p:txBody>
          <a:bodyPr wrap="none">
            <a:spAutoFit/>
          </a:bodyPr>
          <a:lstStyle/>
          <a:p>
            <a:r>
              <a:rPr lang="en-US" b="1">
                <a:solidFill>
                  <a:srgbClr val="0000CC"/>
                </a:solidFill>
              </a:rPr>
              <a:t>C(n) </a:t>
            </a:r>
            <a:r>
              <a:rPr lang="az-Cyrl-AZ" b="1">
                <a:solidFill>
                  <a:srgbClr val="0000CC"/>
                </a:solidFill>
              </a:rPr>
              <a:t>є</a:t>
            </a:r>
            <a:r>
              <a:rPr lang="en-US" b="1">
                <a:solidFill>
                  <a:srgbClr val="0000CC"/>
                </a:solidFill>
              </a:rPr>
              <a:t> </a:t>
            </a:r>
            <a:r>
              <a:rPr lang="el-GR" b="1">
                <a:solidFill>
                  <a:srgbClr val="0000CC"/>
                </a:solidFill>
              </a:rPr>
              <a:t>Θ</a:t>
            </a:r>
            <a:r>
              <a:rPr lang="en-US" b="1">
                <a:solidFill>
                  <a:srgbClr val="0000CC"/>
                </a:solidFill>
              </a:rPr>
              <a:t>(n</a:t>
            </a:r>
            <a:r>
              <a:rPr lang="en-US" b="1" baseline="30000">
                <a:solidFill>
                  <a:srgbClr val="0000CC"/>
                </a:solidFill>
              </a:rPr>
              <a:t>2</a:t>
            </a:r>
            <a:r>
              <a:rPr lang="en-US" b="1">
                <a:solidFill>
                  <a:srgbClr val="0000CC"/>
                </a:solidFill>
              </a:rPr>
              <a:t>)</a:t>
            </a:r>
          </a:p>
          <a:p>
            <a:r>
              <a:rPr lang="en-US" b="1">
                <a:solidFill>
                  <a:srgbClr val="0000CC"/>
                </a:solidFill>
              </a:rPr>
              <a:t># of key swaps </a:t>
            </a:r>
            <a:r>
              <a:rPr lang="az-Cyrl-AZ" b="1">
                <a:solidFill>
                  <a:srgbClr val="0000CC"/>
                </a:solidFill>
              </a:rPr>
              <a:t>є</a:t>
            </a:r>
            <a:r>
              <a:rPr lang="en-US" b="1">
                <a:solidFill>
                  <a:srgbClr val="0000CC"/>
                </a:solidFill>
              </a:rPr>
              <a:t> </a:t>
            </a:r>
            <a:r>
              <a:rPr lang="el-GR" b="1">
                <a:solidFill>
                  <a:srgbClr val="0000CC"/>
                </a:solidFill>
              </a:rPr>
              <a:t>Θ</a:t>
            </a:r>
            <a:r>
              <a:rPr lang="en-US" b="1">
                <a:solidFill>
                  <a:srgbClr val="0000CC"/>
                </a:solidFill>
              </a:rPr>
              <a:t>(n)</a:t>
            </a:r>
          </a:p>
        </p:txBody>
      </p:sp>
      <p:sp>
        <p:nvSpPr>
          <p:cNvPr id="68619" name="Slide Number Placeholder 6"/>
          <p:cNvSpPr>
            <a:spLocks noGrp="1"/>
          </p:cNvSpPr>
          <p:nvPr>
            <p:ph type="sldNum" sz="quarter" idx="4294967295"/>
          </p:nvPr>
        </p:nvSpPr>
        <p:spPr bwMode="auto">
          <a:xfrm>
            <a:off x="8737600" y="6356351"/>
            <a:ext cx="2844800" cy="365125"/>
          </a:xfrm>
          <a:prstGeom prst="rect">
            <a:avLst/>
          </a:prstGeom>
          <a:noFill/>
          <a:ln>
            <a:miter lim="800000"/>
            <a:headEnd/>
            <a:tailEnd/>
          </a:ln>
        </p:spPr>
        <p:txBody>
          <a:bodyPr/>
          <a:lstStyle/>
          <a:p>
            <a:fld id="{A05685C2-8892-4714-96CE-5A2948E65E72}" type="slidenum">
              <a:rPr lang="en-US" smtClean="0"/>
              <a:pPr/>
              <a:t>87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P spid="1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1320800" y="1028700"/>
            <a:ext cx="9160933" cy="615553"/>
          </a:xfrm>
        </p:spPr>
        <p:txBody>
          <a:bodyPr>
            <a:normAutofit fontScale="90000"/>
          </a:bodyPr>
          <a:lstStyle/>
          <a:p>
            <a:r>
              <a:rPr lang="en-US" sz="4000">
                <a:latin typeface="Times New Roman" pitchFamily="18" charset="0"/>
                <a:ea typeface="MS PGothic" pitchFamily="34" charset="-128"/>
                <a:cs typeface="Times New Roman" pitchFamily="18" charset="0"/>
              </a:rPr>
              <a:t>BUBBLE SORT</a:t>
            </a:r>
          </a:p>
        </p:txBody>
      </p:sp>
      <p:sp>
        <p:nvSpPr>
          <p:cNvPr id="69635" name="Content Placeholder 2"/>
          <p:cNvSpPr>
            <a:spLocks noGrp="1"/>
          </p:cNvSpPr>
          <p:nvPr>
            <p:ph idx="1"/>
          </p:nvPr>
        </p:nvSpPr>
        <p:spPr>
          <a:xfrm>
            <a:off x="1007533" y="1600200"/>
            <a:ext cx="10261600" cy="738664"/>
          </a:xfrm>
        </p:spPr>
        <p:txBody>
          <a:bodyPr>
            <a:normAutofit fontScale="92500" lnSpcReduction="20000"/>
          </a:bodyPr>
          <a:lstStyle/>
          <a:p>
            <a:r>
              <a:rPr lang="en-US" sz="2400">
                <a:latin typeface="Times New Roman" pitchFamily="18" charset="0"/>
                <a:cs typeface="Times New Roman" pitchFamily="18" charset="0"/>
              </a:rPr>
              <a:t>Compare adjacent elements and exchange them if out of order</a:t>
            </a:r>
          </a:p>
          <a:p>
            <a:r>
              <a:rPr lang="en-US" sz="2400">
                <a:latin typeface="Times New Roman" pitchFamily="18" charset="0"/>
                <a:cs typeface="Times New Roman" pitchFamily="18" charset="0"/>
              </a:rPr>
              <a:t>Essentially, it bubbles up the largest element to the last position</a:t>
            </a:r>
          </a:p>
        </p:txBody>
      </p:sp>
      <p:sp>
        <p:nvSpPr>
          <p:cNvPr id="69636" name="TextBox 3"/>
          <p:cNvSpPr txBox="1">
            <a:spLocks noChangeArrowheads="1"/>
          </p:cNvSpPr>
          <p:nvPr/>
        </p:nvSpPr>
        <p:spPr bwMode="auto">
          <a:xfrm>
            <a:off x="1916723" y="2338864"/>
            <a:ext cx="8730762" cy="369332"/>
          </a:xfrm>
          <a:prstGeom prst="rect">
            <a:avLst/>
          </a:prstGeom>
          <a:noFill/>
          <a:ln w="9525">
            <a:noFill/>
            <a:miter lim="800000"/>
            <a:headEnd/>
            <a:tailEnd/>
          </a:ln>
        </p:spPr>
        <p:txBody>
          <a:bodyPr wrap="square">
            <a:spAutoFit/>
          </a:bodyPr>
          <a:lstStyle/>
          <a:p>
            <a:r>
              <a:rPr lang="en-US" b="1" dirty="0"/>
              <a:t>A</a:t>
            </a:r>
            <a:r>
              <a:rPr lang="en-US" b="1" baseline="-25000" dirty="0"/>
              <a:t>0</a:t>
            </a:r>
            <a:r>
              <a:rPr lang="en-US" b="1" dirty="0"/>
              <a:t>, … …, A</a:t>
            </a:r>
            <a:r>
              <a:rPr lang="en-US" b="1" baseline="-25000" dirty="0"/>
              <a:t>j</a:t>
            </a:r>
            <a:r>
              <a:rPr lang="en-US" b="1" dirty="0"/>
              <a:t> &lt;-&gt; A</a:t>
            </a:r>
            <a:r>
              <a:rPr lang="en-US" b="1" baseline="-25000" dirty="0"/>
              <a:t>j+1</a:t>
            </a:r>
            <a:r>
              <a:rPr lang="en-US" b="1" dirty="0"/>
              <a:t>, … …, A</a:t>
            </a:r>
            <a:r>
              <a:rPr lang="en-US" b="1" baseline="-25000" dirty="0"/>
              <a:t>n-i-1</a:t>
            </a:r>
            <a:r>
              <a:rPr lang="en-US" b="1" dirty="0"/>
              <a:t> | A</a:t>
            </a:r>
            <a:r>
              <a:rPr lang="en-US" b="1" baseline="-25000" dirty="0"/>
              <a:t>n-</a:t>
            </a:r>
            <a:r>
              <a:rPr lang="en-US" b="1" baseline="-25000" dirty="0" err="1"/>
              <a:t>i</a:t>
            </a:r>
            <a:r>
              <a:rPr lang="en-US" b="1" dirty="0"/>
              <a:t> ≤ … ≤ A</a:t>
            </a:r>
            <a:r>
              <a:rPr lang="en-US" b="1" baseline="-25000" dirty="0"/>
              <a:t>n-1</a:t>
            </a:r>
            <a:endParaRPr lang="en-US" b="1" dirty="0"/>
          </a:p>
        </p:txBody>
      </p:sp>
      <p:sp>
        <p:nvSpPr>
          <p:cNvPr id="69638" name="Slide Number Placeholder 5"/>
          <p:cNvSpPr>
            <a:spLocks noGrp="1"/>
          </p:cNvSpPr>
          <p:nvPr>
            <p:ph type="sldNum" sz="quarter" idx="4294967295"/>
          </p:nvPr>
        </p:nvSpPr>
        <p:spPr bwMode="auto">
          <a:xfrm>
            <a:off x="8737600" y="6356351"/>
            <a:ext cx="2844800" cy="365125"/>
          </a:xfrm>
          <a:prstGeom prst="rect">
            <a:avLst/>
          </a:prstGeom>
          <a:noFill/>
          <a:ln>
            <a:miter lim="800000"/>
            <a:headEnd/>
            <a:tailEnd/>
          </a:ln>
        </p:spPr>
        <p:txBody>
          <a:bodyPr/>
          <a:lstStyle/>
          <a:p>
            <a:fld id="{7A37AF5E-8692-487D-9366-C27993509DCC}" type="slidenum">
              <a:rPr lang="en-US" smtClean="0"/>
              <a:pPr/>
              <a:t>88</a:t>
            </a:fld>
            <a:endParaRPr lang="en-US"/>
          </a:p>
        </p:txBody>
      </p:sp>
      <p:sp>
        <p:nvSpPr>
          <p:cNvPr id="2" name="Content Placeholder 2">
            <a:extLst>
              <a:ext uri="{FF2B5EF4-FFF2-40B4-BE49-F238E27FC236}">
                <a16:creationId xmlns:a16="http://schemas.microsoft.com/office/drawing/2014/main" id="{395AB1F2-5E75-CE34-4DCB-B1B0743001D7}"/>
              </a:ext>
            </a:extLst>
          </p:cNvPr>
          <p:cNvSpPr txBox="1">
            <a:spLocks/>
          </p:cNvSpPr>
          <p:nvPr/>
        </p:nvSpPr>
        <p:spPr>
          <a:xfrm>
            <a:off x="1151304" y="3226475"/>
            <a:ext cx="10261600" cy="18466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Times New Roman" pitchFamily="18" charset="0"/>
                <a:cs typeface="Times New Roman" pitchFamily="18" charset="0"/>
              </a:rPr>
              <a:t>ALGORITHM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BubbleSort</a:t>
            </a:r>
            <a:r>
              <a:rPr lang="en-US" sz="2400" dirty="0">
                <a:latin typeface="Times New Roman" pitchFamily="18" charset="0"/>
                <a:cs typeface="Times New Roman" pitchFamily="18" charset="0"/>
              </a:rPr>
              <a:t>(A[0..n-1])</a:t>
            </a:r>
          </a:p>
          <a:p>
            <a:pPr marL="0" indent="0">
              <a:buFont typeface="Arial" panose="020B0604020202020204" pitchFamily="34" charset="0"/>
              <a:buNone/>
            </a:pPr>
            <a:r>
              <a:rPr lang="en-US" sz="2400" b="1" dirty="0">
                <a:latin typeface="Times New Roman" pitchFamily="18" charset="0"/>
                <a:cs typeface="Times New Roman" pitchFamily="18" charset="0"/>
              </a:rPr>
              <a:t>for</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i</a:t>
            </a:r>
            <a:r>
              <a:rPr lang="en-US" sz="2400" dirty="0">
                <a:latin typeface="Times New Roman" pitchFamily="18" charset="0"/>
                <a:cs typeface="Times New Roman" pitchFamily="18" charset="0"/>
              </a:rPr>
              <a:t> &lt;- 0 to n-2 </a:t>
            </a:r>
            <a:r>
              <a:rPr lang="en-US" sz="2400" b="1" dirty="0">
                <a:latin typeface="Times New Roman" pitchFamily="18" charset="0"/>
                <a:cs typeface="Times New Roman" pitchFamily="18" charset="0"/>
              </a:rPr>
              <a:t>do</a:t>
            </a:r>
          </a:p>
          <a:p>
            <a:pPr marL="0" indent="0">
              <a:buFont typeface="Arial" panose="020B0604020202020204" pitchFamily="34" charset="0"/>
              <a:buNone/>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for</a:t>
            </a:r>
            <a:r>
              <a:rPr lang="en-US" sz="2400" dirty="0">
                <a:latin typeface="Times New Roman" pitchFamily="18" charset="0"/>
                <a:cs typeface="Times New Roman" pitchFamily="18" charset="0"/>
              </a:rPr>
              <a:t> j &lt;- 0 to n-2-i </a:t>
            </a:r>
            <a:r>
              <a:rPr lang="en-US" sz="2400" b="1" dirty="0">
                <a:latin typeface="Times New Roman" pitchFamily="18" charset="0"/>
                <a:cs typeface="Times New Roman" pitchFamily="18" charset="0"/>
              </a:rPr>
              <a:t>do</a:t>
            </a:r>
          </a:p>
          <a:p>
            <a:pPr marL="0" indent="0">
              <a:buFont typeface="Arial" panose="020B0604020202020204" pitchFamily="34" charset="0"/>
              <a:buNone/>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if</a:t>
            </a:r>
            <a:r>
              <a:rPr lang="en-US" sz="2400" dirty="0">
                <a:latin typeface="Times New Roman" pitchFamily="18" charset="0"/>
                <a:cs typeface="Times New Roman" pitchFamily="18" charset="0"/>
              </a:rPr>
              <a:t> A[j+1] &lt; A[</a:t>
            </a:r>
            <a:r>
              <a:rPr lang="en-US" sz="2400" dirty="0" err="1">
                <a:latin typeface="Times New Roman" pitchFamily="18" charset="0"/>
                <a:cs typeface="Times New Roman" pitchFamily="18" charset="0"/>
              </a:rPr>
              <a:t>jl</a:t>
            </a:r>
            <a:r>
              <a:rPr lang="en-US" sz="2400" dirty="0">
                <a:latin typeface="Times New Roman" pitchFamily="18" charset="0"/>
                <a:cs typeface="Times New Roman" pitchFamily="18" charset="0"/>
              </a:rPr>
              <a:t>] </a:t>
            </a:r>
          </a:p>
          <a:p>
            <a:pPr marL="0" indent="0">
              <a:buFont typeface="Arial" panose="020B0604020202020204" pitchFamily="34" charset="0"/>
              <a:buNone/>
            </a:pPr>
            <a:r>
              <a:rPr lang="en-US" sz="2400" dirty="0">
                <a:latin typeface="Times New Roman" pitchFamily="18" charset="0"/>
                <a:cs typeface="Times New Roman" pitchFamily="18" charset="0"/>
              </a:rPr>
              <a:t>			swap A[j] and A[j+1]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Box 3"/>
          <p:cNvSpPr txBox="1">
            <a:spLocks noChangeArrowheads="1"/>
          </p:cNvSpPr>
          <p:nvPr/>
        </p:nvSpPr>
        <p:spPr bwMode="auto">
          <a:xfrm>
            <a:off x="1325486" y="190502"/>
            <a:ext cx="5610831" cy="523220"/>
          </a:xfrm>
          <a:prstGeom prst="rect">
            <a:avLst/>
          </a:prstGeom>
          <a:noFill/>
          <a:ln w="9525">
            <a:noFill/>
            <a:miter lim="800000"/>
            <a:headEnd/>
            <a:tailEnd/>
          </a:ln>
        </p:spPr>
        <p:txBody>
          <a:bodyPr wrap="none">
            <a:spAutoFit/>
          </a:bodyPr>
          <a:lstStyle/>
          <a:p>
            <a:r>
              <a:rPr lang="en-US" sz="2800" b="1" dirty="0">
                <a:solidFill>
                  <a:srgbClr val="FF3300"/>
                </a:solidFill>
                <a:latin typeface="Times New Roman" pitchFamily="18" charset="0"/>
                <a:cs typeface="Times New Roman" pitchFamily="18" charset="0"/>
              </a:rPr>
              <a:t>Example  : </a:t>
            </a:r>
            <a:r>
              <a:rPr lang="en-US" sz="2800" b="1" dirty="0">
                <a:solidFill>
                  <a:srgbClr val="0000CC"/>
                </a:solidFill>
                <a:latin typeface="Times New Roman" pitchFamily="18" charset="0"/>
                <a:cs typeface="Times New Roman" pitchFamily="18" charset="0"/>
              </a:rPr>
              <a:t>89, 45, 68, 90, 29, 34, 17</a:t>
            </a:r>
            <a:r>
              <a:rPr lang="en-US" sz="2800" b="1" dirty="0">
                <a:solidFill>
                  <a:srgbClr val="FF3300"/>
                </a:solidFill>
                <a:latin typeface="Times New Roman" pitchFamily="18" charset="0"/>
                <a:cs typeface="Times New Roman" pitchFamily="18" charset="0"/>
              </a:rPr>
              <a:t> </a:t>
            </a:r>
          </a:p>
        </p:txBody>
      </p:sp>
      <p:sp>
        <p:nvSpPr>
          <p:cNvPr id="5" name="TextBox 4"/>
          <p:cNvSpPr txBox="1">
            <a:spLocks noChangeArrowheads="1"/>
          </p:cNvSpPr>
          <p:nvPr/>
        </p:nvSpPr>
        <p:spPr bwMode="auto">
          <a:xfrm>
            <a:off x="10160000" y="2027344"/>
            <a:ext cx="1282723" cy="369332"/>
          </a:xfrm>
          <a:prstGeom prst="rect">
            <a:avLst/>
          </a:prstGeom>
          <a:noFill/>
          <a:ln w="9525">
            <a:noFill/>
            <a:miter lim="800000"/>
            <a:headEnd/>
            <a:tailEnd/>
          </a:ln>
        </p:spPr>
        <p:txBody>
          <a:bodyPr wrap="none">
            <a:spAutoFit/>
          </a:bodyPr>
          <a:lstStyle/>
          <a:p>
            <a:r>
              <a:rPr lang="en-US" b="1" dirty="0">
                <a:solidFill>
                  <a:srgbClr val="009900"/>
                </a:solidFill>
              </a:rPr>
              <a:t>C(n) </a:t>
            </a:r>
            <a:r>
              <a:rPr lang="az-Cyrl-AZ" b="1" dirty="0">
                <a:solidFill>
                  <a:srgbClr val="009900"/>
                </a:solidFill>
              </a:rPr>
              <a:t>є</a:t>
            </a:r>
            <a:r>
              <a:rPr lang="en-US" b="1" dirty="0">
                <a:solidFill>
                  <a:srgbClr val="009900"/>
                </a:solidFill>
              </a:rPr>
              <a:t> </a:t>
            </a:r>
            <a:r>
              <a:rPr lang="el-GR" b="1" dirty="0">
                <a:solidFill>
                  <a:srgbClr val="009900"/>
                </a:solidFill>
              </a:rPr>
              <a:t>Θ</a:t>
            </a:r>
            <a:r>
              <a:rPr lang="en-US" b="1" dirty="0">
                <a:solidFill>
                  <a:srgbClr val="009900"/>
                </a:solidFill>
              </a:rPr>
              <a:t>(n</a:t>
            </a:r>
            <a:r>
              <a:rPr lang="en-US" b="1" baseline="30000" dirty="0">
                <a:solidFill>
                  <a:srgbClr val="009900"/>
                </a:solidFill>
              </a:rPr>
              <a:t>2</a:t>
            </a:r>
            <a:r>
              <a:rPr lang="en-US" b="1" dirty="0">
                <a:solidFill>
                  <a:srgbClr val="009900"/>
                </a:solidFill>
              </a:rPr>
              <a:t>)</a:t>
            </a:r>
          </a:p>
        </p:txBody>
      </p:sp>
      <p:sp>
        <p:nvSpPr>
          <p:cNvPr id="6" name="TextBox 5"/>
          <p:cNvSpPr txBox="1">
            <a:spLocks noChangeArrowheads="1"/>
          </p:cNvSpPr>
          <p:nvPr/>
        </p:nvSpPr>
        <p:spPr bwMode="auto">
          <a:xfrm>
            <a:off x="10190784" y="2775898"/>
            <a:ext cx="1682064" cy="400110"/>
          </a:xfrm>
          <a:prstGeom prst="rect">
            <a:avLst/>
          </a:prstGeom>
          <a:noFill/>
          <a:ln w="9525">
            <a:noFill/>
            <a:miter lim="800000"/>
            <a:headEnd/>
            <a:tailEnd/>
          </a:ln>
        </p:spPr>
        <p:txBody>
          <a:bodyPr wrap="none">
            <a:spAutoFit/>
          </a:bodyPr>
          <a:lstStyle/>
          <a:p>
            <a:r>
              <a:rPr lang="en-US" sz="2000" b="1" dirty="0" err="1">
                <a:solidFill>
                  <a:srgbClr val="009900"/>
                </a:solidFill>
              </a:rPr>
              <a:t>S</a:t>
            </a:r>
            <a:r>
              <a:rPr lang="en-US" sz="2000" b="1" baseline="-25000" dirty="0" err="1">
                <a:solidFill>
                  <a:srgbClr val="009900"/>
                </a:solidFill>
              </a:rPr>
              <a:t>worst</a:t>
            </a:r>
            <a:r>
              <a:rPr lang="en-US" sz="2000" b="1" dirty="0">
                <a:solidFill>
                  <a:srgbClr val="009900"/>
                </a:solidFill>
              </a:rPr>
              <a:t>(n) = C(n)</a:t>
            </a:r>
          </a:p>
        </p:txBody>
      </p:sp>
      <p:sp>
        <p:nvSpPr>
          <p:cNvPr id="70662" name="Slide Number Placeholder 7"/>
          <p:cNvSpPr>
            <a:spLocks noGrp="1"/>
          </p:cNvSpPr>
          <p:nvPr>
            <p:ph type="sldNum" sz="quarter" idx="4294967295"/>
          </p:nvPr>
        </p:nvSpPr>
        <p:spPr bwMode="auto">
          <a:xfrm>
            <a:off x="8737600" y="6356351"/>
            <a:ext cx="2844800" cy="365125"/>
          </a:xfrm>
          <a:prstGeom prst="rect">
            <a:avLst/>
          </a:prstGeom>
          <a:noFill/>
          <a:ln>
            <a:miter lim="800000"/>
            <a:headEnd/>
            <a:tailEnd/>
          </a:ln>
        </p:spPr>
        <p:txBody>
          <a:bodyPr/>
          <a:lstStyle/>
          <a:p>
            <a:fld id="{EC14604B-D84C-4800-8586-9E4B40DA0CD0}" type="slidenum">
              <a:rPr lang="en-US" smtClean="0"/>
              <a:pPr/>
              <a:t>89</a:t>
            </a:fld>
            <a:endParaRPr lang="en-US"/>
          </a:p>
        </p:txBody>
      </p:sp>
      <p:pic>
        <p:nvPicPr>
          <p:cNvPr id="7" name="Content Placeholder 6">
            <a:extLst>
              <a:ext uri="{FF2B5EF4-FFF2-40B4-BE49-F238E27FC236}">
                <a16:creationId xmlns:a16="http://schemas.microsoft.com/office/drawing/2014/main" id="{1839A743-1D4B-15D8-1B96-9636D725C2E7}"/>
              </a:ext>
            </a:extLst>
          </p:cNvPr>
          <p:cNvPicPr>
            <a:picLocks noGrp="1" noChangeAspect="1"/>
          </p:cNvPicPr>
          <p:nvPr>
            <p:ph idx="1"/>
          </p:nvPr>
        </p:nvPicPr>
        <p:blipFill>
          <a:blip r:embed="rId2"/>
          <a:stretch>
            <a:fillRect/>
          </a:stretch>
        </p:blipFill>
        <p:spPr>
          <a:xfrm>
            <a:off x="866532" y="713722"/>
            <a:ext cx="9293468" cy="3365909"/>
          </a:xfrm>
          <a:prstGeom prst="rect">
            <a:avLst/>
          </a:prstGeom>
        </p:spPr>
      </p:pic>
      <p:pic>
        <p:nvPicPr>
          <p:cNvPr id="9" name="Picture 8">
            <a:extLst>
              <a:ext uri="{FF2B5EF4-FFF2-40B4-BE49-F238E27FC236}">
                <a16:creationId xmlns:a16="http://schemas.microsoft.com/office/drawing/2014/main" id="{7A23FBB0-34D6-573E-27A2-3A9581D09400}"/>
              </a:ext>
            </a:extLst>
          </p:cNvPr>
          <p:cNvPicPr>
            <a:picLocks noChangeAspect="1"/>
          </p:cNvPicPr>
          <p:nvPr/>
        </p:nvPicPr>
        <p:blipFill>
          <a:blip r:embed="rId3"/>
          <a:stretch>
            <a:fillRect/>
          </a:stretch>
        </p:blipFill>
        <p:spPr>
          <a:xfrm>
            <a:off x="993532" y="4079631"/>
            <a:ext cx="10207868" cy="2276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747772" cy="6858000"/>
          </a:xfrm>
          <a:prstGeom prst="rect">
            <a:avLst/>
          </a:prstGeom>
        </p:spPr>
      </p:pic>
      <p:sp>
        <p:nvSpPr>
          <p:cNvPr id="3" name="object 3"/>
          <p:cNvSpPr txBox="1">
            <a:spLocks noGrp="1"/>
          </p:cNvSpPr>
          <p:nvPr>
            <p:ph type="title"/>
          </p:nvPr>
        </p:nvSpPr>
        <p:spPr>
          <a:xfrm>
            <a:off x="3200400" y="274320"/>
            <a:ext cx="8382000" cy="716280"/>
          </a:xfrm>
          <a:prstGeom prst="rect">
            <a:avLst/>
          </a:prstGeom>
          <a:solidFill>
            <a:srgbClr val="FFFF66"/>
          </a:solidFill>
        </p:spPr>
        <p:txBody>
          <a:bodyPr vert="horz" wrap="square" lIns="0" tIns="55244" rIns="0" bIns="0" rtlCol="0">
            <a:spAutoFit/>
          </a:bodyPr>
          <a:lstStyle/>
          <a:p>
            <a:pPr marL="91440">
              <a:lnSpc>
                <a:spcPct val="100000"/>
              </a:lnSpc>
              <a:spcBef>
                <a:spcPts val="434"/>
              </a:spcBef>
            </a:pPr>
            <a:r>
              <a:rPr sz="3600" dirty="0">
                <a:solidFill>
                  <a:srgbClr val="000099"/>
                </a:solidFill>
              </a:rPr>
              <a:t>Module</a:t>
            </a:r>
            <a:r>
              <a:rPr sz="3600" spc="-30" dirty="0">
                <a:solidFill>
                  <a:srgbClr val="000099"/>
                </a:solidFill>
              </a:rPr>
              <a:t> </a:t>
            </a:r>
            <a:r>
              <a:rPr sz="3600" dirty="0">
                <a:solidFill>
                  <a:srgbClr val="000099"/>
                </a:solidFill>
              </a:rPr>
              <a:t>1</a:t>
            </a:r>
            <a:r>
              <a:rPr sz="3600" spc="-15" dirty="0">
                <a:solidFill>
                  <a:srgbClr val="000099"/>
                </a:solidFill>
              </a:rPr>
              <a:t> </a:t>
            </a:r>
            <a:r>
              <a:rPr sz="3600" dirty="0">
                <a:solidFill>
                  <a:srgbClr val="000099"/>
                </a:solidFill>
              </a:rPr>
              <a:t>–</a:t>
            </a:r>
            <a:r>
              <a:rPr sz="3600" spc="-10" dirty="0">
                <a:solidFill>
                  <a:srgbClr val="000099"/>
                </a:solidFill>
              </a:rPr>
              <a:t> Introduction</a:t>
            </a:r>
            <a:r>
              <a:rPr sz="3600" spc="-45" dirty="0">
                <a:solidFill>
                  <a:srgbClr val="000099"/>
                </a:solidFill>
              </a:rPr>
              <a:t> </a:t>
            </a:r>
            <a:r>
              <a:rPr sz="3600" spc="-25" dirty="0">
                <a:solidFill>
                  <a:srgbClr val="000099"/>
                </a:solidFill>
              </a:rPr>
              <a:t>to</a:t>
            </a:r>
            <a:r>
              <a:rPr sz="3600" spc="-10" dirty="0">
                <a:solidFill>
                  <a:srgbClr val="000099"/>
                </a:solidFill>
              </a:rPr>
              <a:t> Algorithms</a:t>
            </a:r>
            <a:endParaRPr sz="3600"/>
          </a:p>
        </p:txBody>
      </p:sp>
      <p:sp>
        <p:nvSpPr>
          <p:cNvPr id="4" name="object 4"/>
          <p:cNvSpPr txBox="1">
            <a:spLocks noGrp="1"/>
          </p:cNvSpPr>
          <p:nvPr>
            <p:ph type="body" idx="1"/>
          </p:nvPr>
        </p:nvSpPr>
        <p:spPr>
          <a:prstGeom prst="rect">
            <a:avLst/>
          </a:prstGeom>
        </p:spPr>
        <p:txBody>
          <a:bodyPr vert="horz" wrap="square" lIns="0" tIns="110489" rIns="0" bIns="0" rtlCol="0">
            <a:spAutoFit/>
          </a:bodyPr>
          <a:lstStyle/>
          <a:p>
            <a:pPr marL="3054350" indent="-515620">
              <a:lnSpc>
                <a:spcPct val="100000"/>
              </a:lnSpc>
              <a:spcBef>
                <a:spcPts val="869"/>
              </a:spcBef>
              <a:buAutoNum type="arabicPeriod"/>
              <a:tabLst>
                <a:tab pos="3054985" algn="l"/>
                <a:tab pos="3055620" algn="l"/>
              </a:tabLst>
            </a:pPr>
            <a:r>
              <a:rPr spc="-10" dirty="0">
                <a:solidFill>
                  <a:srgbClr val="003300"/>
                </a:solidFill>
              </a:rPr>
              <a:t>Introduction</a:t>
            </a:r>
          </a:p>
          <a:p>
            <a:pPr marL="3054350" indent="-515620">
              <a:lnSpc>
                <a:spcPct val="100000"/>
              </a:lnSpc>
              <a:spcBef>
                <a:spcPts val="770"/>
              </a:spcBef>
              <a:buAutoNum type="arabicPeriod"/>
              <a:tabLst>
                <a:tab pos="3054985" algn="l"/>
                <a:tab pos="3055620" algn="l"/>
              </a:tabLst>
            </a:pPr>
            <a:r>
              <a:rPr spc="-15" dirty="0"/>
              <a:t>Performance</a:t>
            </a:r>
            <a:r>
              <a:rPr spc="-75" dirty="0"/>
              <a:t> </a:t>
            </a:r>
            <a:r>
              <a:rPr spc="-10" dirty="0"/>
              <a:t>Analysis</a:t>
            </a:r>
          </a:p>
          <a:p>
            <a:pPr marL="3054350" indent="-515620">
              <a:lnSpc>
                <a:spcPct val="100000"/>
              </a:lnSpc>
              <a:spcBef>
                <a:spcPts val="770"/>
              </a:spcBef>
              <a:buAutoNum type="arabicPeriod"/>
              <a:tabLst>
                <a:tab pos="3054985" algn="l"/>
                <a:tab pos="3055620" algn="l"/>
              </a:tabLst>
            </a:pPr>
            <a:r>
              <a:rPr spc="-15" dirty="0"/>
              <a:t>Asymptotic</a:t>
            </a:r>
            <a:r>
              <a:rPr spc="-50" dirty="0"/>
              <a:t> </a:t>
            </a:r>
            <a:r>
              <a:rPr spc="-10" dirty="0"/>
              <a:t>Notations</a:t>
            </a:r>
          </a:p>
          <a:p>
            <a:pPr marL="3054350" marR="1037590" indent="-515620">
              <a:lnSpc>
                <a:spcPct val="100000"/>
              </a:lnSpc>
              <a:spcBef>
                <a:spcPts val="765"/>
              </a:spcBef>
              <a:buAutoNum type="arabicPeriod"/>
              <a:tabLst>
                <a:tab pos="3054985" algn="l"/>
                <a:tab pos="3055620" algn="l"/>
              </a:tabLst>
            </a:pPr>
            <a:r>
              <a:rPr spc="-10" dirty="0"/>
              <a:t>Mathematical</a:t>
            </a:r>
            <a:r>
              <a:rPr spc="5" dirty="0"/>
              <a:t> </a:t>
            </a:r>
            <a:r>
              <a:rPr spc="-5" dirty="0"/>
              <a:t>analysis</a:t>
            </a:r>
            <a:r>
              <a:rPr spc="10" dirty="0"/>
              <a:t> </a:t>
            </a:r>
            <a:r>
              <a:rPr dirty="0"/>
              <a:t>of</a:t>
            </a:r>
            <a:r>
              <a:rPr spc="-10" dirty="0"/>
              <a:t> </a:t>
            </a:r>
            <a:r>
              <a:rPr spc="-15" dirty="0"/>
              <a:t>Non-Recursive </a:t>
            </a:r>
            <a:r>
              <a:rPr spc="-705" dirty="0"/>
              <a:t> </a:t>
            </a:r>
            <a:r>
              <a:rPr spc="-5" dirty="0"/>
              <a:t>algorithms</a:t>
            </a:r>
          </a:p>
          <a:p>
            <a:pPr marL="3054350" indent="-515620">
              <a:lnSpc>
                <a:spcPct val="100000"/>
              </a:lnSpc>
              <a:spcBef>
                <a:spcPts val="770"/>
              </a:spcBef>
              <a:buAutoNum type="arabicPeriod"/>
              <a:tabLst>
                <a:tab pos="3054985" algn="l"/>
                <a:tab pos="3055620" algn="l"/>
              </a:tabLst>
            </a:pPr>
            <a:r>
              <a:rPr spc="-10" dirty="0"/>
              <a:t>Mathematical</a:t>
            </a:r>
            <a:r>
              <a:rPr dirty="0"/>
              <a:t> </a:t>
            </a:r>
            <a:r>
              <a:rPr spc="-5" dirty="0"/>
              <a:t>analysis</a:t>
            </a:r>
            <a:r>
              <a:rPr spc="5" dirty="0"/>
              <a:t> </a:t>
            </a:r>
            <a:r>
              <a:rPr spc="-5" dirty="0"/>
              <a:t>of</a:t>
            </a:r>
            <a:r>
              <a:rPr spc="-10" dirty="0"/>
              <a:t> </a:t>
            </a:r>
            <a:r>
              <a:rPr spc="-20" dirty="0"/>
              <a:t>Recursive</a:t>
            </a:r>
            <a:r>
              <a:rPr spc="-5" dirty="0"/>
              <a:t> algorithms</a:t>
            </a:r>
          </a:p>
          <a:p>
            <a:pPr marL="3054350" indent="-515620">
              <a:lnSpc>
                <a:spcPct val="100000"/>
              </a:lnSpc>
              <a:spcBef>
                <a:spcPts val="770"/>
              </a:spcBef>
              <a:buAutoNum type="arabicPeriod"/>
              <a:tabLst>
                <a:tab pos="3054985" algn="l"/>
                <a:tab pos="3055620" algn="l"/>
              </a:tabLst>
            </a:pPr>
            <a:r>
              <a:rPr spc="-10" dirty="0"/>
              <a:t>Important</a:t>
            </a:r>
            <a:r>
              <a:rPr dirty="0"/>
              <a:t> </a:t>
            </a:r>
            <a:r>
              <a:rPr spc="-10" dirty="0"/>
              <a:t>Problem</a:t>
            </a:r>
            <a:r>
              <a:rPr spc="-30" dirty="0"/>
              <a:t> Types</a:t>
            </a:r>
          </a:p>
          <a:p>
            <a:pPr marL="3054350" indent="-515620">
              <a:lnSpc>
                <a:spcPct val="100000"/>
              </a:lnSpc>
              <a:spcBef>
                <a:spcPts val="770"/>
              </a:spcBef>
              <a:buAutoNum type="arabicPeriod"/>
              <a:tabLst>
                <a:tab pos="3054985" algn="l"/>
                <a:tab pos="3055620" algn="l"/>
              </a:tabLst>
            </a:pPr>
            <a:r>
              <a:rPr spc="-10" dirty="0"/>
              <a:t>Fundamental</a:t>
            </a:r>
            <a:r>
              <a:rPr spc="5" dirty="0"/>
              <a:t> </a:t>
            </a:r>
            <a:r>
              <a:rPr spc="-20" dirty="0"/>
              <a:t>Data</a:t>
            </a:r>
            <a:r>
              <a:rPr spc="-15" dirty="0"/>
              <a:t> </a:t>
            </a:r>
            <a:r>
              <a:rPr spc="-5" dirty="0"/>
              <a:t>Structures</a:t>
            </a:r>
          </a:p>
        </p:txBody>
      </p:sp>
      <p:pic>
        <p:nvPicPr>
          <p:cNvPr id="5" name="object 5"/>
          <p:cNvPicPr/>
          <p:nvPr/>
        </p:nvPicPr>
        <p:blipFill>
          <a:blip r:embed="rId3" cstate="print"/>
          <a:stretch>
            <a:fillRect/>
          </a:stretch>
        </p:blipFill>
        <p:spPr>
          <a:xfrm>
            <a:off x="8327135" y="970788"/>
            <a:ext cx="3278124" cy="2459736"/>
          </a:xfrm>
          <a:prstGeom prst="rect">
            <a:avLst/>
          </a:prstGeom>
        </p:spPr>
      </p:pic>
      <p:sp>
        <p:nvSpPr>
          <p:cNvPr id="6" name="object 6"/>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9</a:t>
            </a:fld>
            <a:endParaRP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589618" y="685800"/>
            <a:ext cx="9160933" cy="615553"/>
          </a:xfrm>
        </p:spPr>
        <p:txBody>
          <a:bodyPr>
            <a:normAutofit fontScale="90000"/>
          </a:bodyPr>
          <a:lstStyle/>
          <a:p>
            <a:r>
              <a:rPr lang="en-US" sz="4000">
                <a:latin typeface="Times New Roman" pitchFamily="18" charset="0"/>
                <a:cs typeface="Times New Roman" pitchFamily="18" charset="0"/>
              </a:rPr>
              <a:t>SEQUENTIAL SEARCH</a:t>
            </a:r>
          </a:p>
        </p:txBody>
      </p:sp>
      <p:sp>
        <p:nvSpPr>
          <p:cNvPr id="71683" name="Content Placeholder 2"/>
          <p:cNvSpPr>
            <a:spLocks noGrp="1"/>
          </p:cNvSpPr>
          <p:nvPr>
            <p:ph idx="1"/>
          </p:nvPr>
        </p:nvSpPr>
        <p:spPr>
          <a:xfrm>
            <a:off x="1320800" y="1309688"/>
            <a:ext cx="10261600" cy="3077766"/>
          </a:xfrm>
        </p:spPr>
        <p:txBody>
          <a:bodyPr>
            <a:normAutofit fontScale="92500" lnSpcReduction="20000"/>
          </a:bodyPr>
          <a:lstStyle/>
          <a:p>
            <a:pPr marL="0" indent="0">
              <a:buFont typeface="Arial" pitchFamily="34" charset="0"/>
              <a:buNone/>
            </a:pPr>
            <a:r>
              <a:rPr lang="en-US" sz="2000">
                <a:latin typeface="Times New Roman" pitchFamily="18" charset="0"/>
                <a:cs typeface="Times New Roman" pitchFamily="18" charset="0"/>
              </a:rPr>
              <a:t>ALGORITHM SequentialSearch(A[0..n-1], K)</a:t>
            </a:r>
          </a:p>
          <a:p>
            <a:pPr marL="0" indent="0">
              <a:buFont typeface="Arial" pitchFamily="34" charset="0"/>
              <a:buNone/>
            </a:pPr>
            <a:r>
              <a:rPr lang="en-US" sz="2000">
                <a:latin typeface="Times New Roman" pitchFamily="18" charset="0"/>
                <a:cs typeface="Times New Roman" pitchFamily="18" charset="0"/>
              </a:rPr>
              <a:t>//Output: index of the first element in A, whose //value is equal to K or -1 if no such element is found</a:t>
            </a:r>
          </a:p>
          <a:p>
            <a:pPr marL="0" indent="0">
              <a:buFont typeface="Arial" pitchFamily="34" charset="0"/>
              <a:buNone/>
            </a:pPr>
            <a:r>
              <a:rPr lang="en-US" sz="2000">
                <a:latin typeface="Times New Roman" pitchFamily="18" charset="0"/>
                <a:cs typeface="Times New Roman" pitchFamily="18" charset="0"/>
              </a:rPr>
              <a:t>i &lt;- 0</a:t>
            </a:r>
          </a:p>
          <a:p>
            <a:pPr marL="0" indent="0">
              <a:buFont typeface="Arial" pitchFamily="34" charset="0"/>
              <a:buNone/>
            </a:pPr>
            <a:r>
              <a:rPr lang="en-US" sz="2000" b="1">
                <a:latin typeface="Times New Roman" pitchFamily="18" charset="0"/>
                <a:cs typeface="Times New Roman" pitchFamily="18" charset="0"/>
              </a:rPr>
              <a:t>while</a:t>
            </a:r>
            <a:r>
              <a:rPr lang="en-US" sz="2000">
                <a:latin typeface="Times New Roman" pitchFamily="18" charset="0"/>
                <a:cs typeface="Times New Roman" pitchFamily="18" charset="0"/>
              </a:rPr>
              <a:t> i &lt; n </a:t>
            </a:r>
            <a:r>
              <a:rPr lang="en-US" sz="2000" b="1">
                <a:latin typeface="Times New Roman" pitchFamily="18" charset="0"/>
                <a:cs typeface="Times New Roman" pitchFamily="18" charset="0"/>
              </a:rPr>
              <a:t>and</a:t>
            </a:r>
            <a:r>
              <a:rPr lang="en-US" sz="2000">
                <a:latin typeface="Times New Roman" pitchFamily="18" charset="0"/>
                <a:cs typeface="Times New Roman" pitchFamily="18" charset="0"/>
              </a:rPr>
              <a:t> A[i] ≠ K </a:t>
            </a:r>
            <a:r>
              <a:rPr lang="en-US" sz="2000" b="1">
                <a:latin typeface="Times New Roman" pitchFamily="18" charset="0"/>
                <a:cs typeface="Times New Roman" pitchFamily="18" charset="0"/>
              </a:rPr>
              <a:t>do</a:t>
            </a:r>
          </a:p>
          <a:p>
            <a:pPr marL="0" indent="0">
              <a:buFont typeface="Arial" pitchFamily="34" charset="0"/>
              <a:buNone/>
            </a:pPr>
            <a:r>
              <a:rPr lang="en-US" sz="2000">
                <a:latin typeface="Times New Roman" pitchFamily="18" charset="0"/>
                <a:cs typeface="Times New Roman" pitchFamily="18" charset="0"/>
              </a:rPr>
              <a:t>	i &lt;- i+1</a:t>
            </a:r>
          </a:p>
          <a:p>
            <a:pPr marL="0" indent="0">
              <a:buFont typeface="Arial" pitchFamily="34" charset="0"/>
              <a:buNone/>
            </a:pPr>
            <a:r>
              <a:rPr lang="en-US" sz="2000" b="1">
                <a:latin typeface="Times New Roman" pitchFamily="18" charset="0"/>
                <a:cs typeface="Times New Roman" pitchFamily="18" charset="0"/>
              </a:rPr>
              <a:t>if</a:t>
            </a:r>
            <a:r>
              <a:rPr lang="en-US" sz="2000">
                <a:latin typeface="Times New Roman" pitchFamily="18" charset="0"/>
                <a:cs typeface="Times New Roman" pitchFamily="18" charset="0"/>
              </a:rPr>
              <a:t> i &lt; n </a:t>
            </a:r>
          </a:p>
          <a:p>
            <a:pPr marL="0" indent="0">
              <a:buFont typeface="Arial" pitchFamily="34" charset="0"/>
              <a:buNone/>
            </a:pPr>
            <a:r>
              <a:rPr lang="en-US" sz="2000">
                <a:latin typeface="Times New Roman" pitchFamily="18" charset="0"/>
                <a:cs typeface="Times New Roman" pitchFamily="18" charset="0"/>
              </a:rPr>
              <a:t>	</a:t>
            </a:r>
            <a:r>
              <a:rPr lang="en-US" sz="2000" b="1">
                <a:latin typeface="Times New Roman" pitchFamily="18" charset="0"/>
                <a:cs typeface="Times New Roman" pitchFamily="18" charset="0"/>
              </a:rPr>
              <a:t>return</a:t>
            </a:r>
            <a:r>
              <a:rPr lang="en-US" sz="2000">
                <a:latin typeface="Times New Roman" pitchFamily="18" charset="0"/>
                <a:cs typeface="Times New Roman" pitchFamily="18" charset="0"/>
              </a:rPr>
              <a:t> i</a:t>
            </a:r>
          </a:p>
          <a:p>
            <a:pPr marL="0" indent="0">
              <a:buFont typeface="Arial" pitchFamily="34" charset="0"/>
              <a:buNone/>
            </a:pPr>
            <a:r>
              <a:rPr lang="en-US" sz="2000" b="1">
                <a:latin typeface="Times New Roman" pitchFamily="18" charset="0"/>
                <a:cs typeface="Times New Roman" pitchFamily="18" charset="0"/>
              </a:rPr>
              <a:t>else</a:t>
            </a:r>
          </a:p>
          <a:p>
            <a:pPr marL="0" indent="0">
              <a:buFont typeface="Arial" pitchFamily="34" charset="0"/>
              <a:buNone/>
            </a:pPr>
            <a:r>
              <a:rPr lang="en-US" sz="2000">
                <a:latin typeface="Times New Roman" pitchFamily="18" charset="0"/>
                <a:cs typeface="Times New Roman" pitchFamily="18" charset="0"/>
              </a:rPr>
              <a:t>	</a:t>
            </a:r>
            <a:r>
              <a:rPr lang="en-US" sz="2000" b="1">
                <a:latin typeface="Times New Roman" pitchFamily="18" charset="0"/>
                <a:cs typeface="Times New Roman" pitchFamily="18" charset="0"/>
              </a:rPr>
              <a:t>return</a:t>
            </a:r>
            <a:r>
              <a:rPr lang="en-US" sz="2000">
                <a:latin typeface="Times New Roman" pitchFamily="18" charset="0"/>
                <a:cs typeface="Times New Roman" pitchFamily="18" charset="0"/>
              </a:rPr>
              <a:t> -1</a:t>
            </a:r>
          </a:p>
        </p:txBody>
      </p:sp>
      <p:sp>
        <p:nvSpPr>
          <p:cNvPr id="6" name="TextBox 5"/>
          <p:cNvSpPr txBox="1">
            <a:spLocks noChangeArrowheads="1"/>
          </p:cNvSpPr>
          <p:nvPr/>
        </p:nvSpPr>
        <p:spPr bwMode="auto">
          <a:xfrm>
            <a:off x="7340600" y="3671888"/>
            <a:ext cx="1431802" cy="646331"/>
          </a:xfrm>
          <a:prstGeom prst="rect">
            <a:avLst/>
          </a:prstGeom>
          <a:noFill/>
          <a:ln w="9525">
            <a:noFill/>
            <a:miter lim="800000"/>
            <a:headEnd/>
            <a:tailEnd/>
          </a:ln>
        </p:spPr>
        <p:txBody>
          <a:bodyPr wrap="none">
            <a:spAutoFit/>
          </a:bodyPr>
          <a:lstStyle/>
          <a:p>
            <a:r>
              <a:rPr lang="en-US" b="1">
                <a:solidFill>
                  <a:srgbClr val="0000CC"/>
                </a:solidFill>
              </a:rPr>
              <a:t>Input size: n</a:t>
            </a:r>
          </a:p>
          <a:p>
            <a:r>
              <a:rPr lang="en-US" b="1">
                <a:solidFill>
                  <a:srgbClr val="0000CC"/>
                </a:solidFill>
              </a:rPr>
              <a:t>Basic op: &lt;, ≠</a:t>
            </a:r>
          </a:p>
        </p:txBody>
      </p:sp>
      <p:sp>
        <p:nvSpPr>
          <p:cNvPr id="7" name="TextBox 6"/>
          <p:cNvSpPr txBox="1">
            <a:spLocks noChangeArrowheads="1"/>
          </p:cNvSpPr>
          <p:nvPr/>
        </p:nvSpPr>
        <p:spPr bwMode="auto">
          <a:xfrm>
            <a:off x="7112000" y="4751388"/>
            <a:ext cx="1281056" cy="369332"/>
          </a:xfrm>
          <a:prstGeom prst="rect">
            <a:avLst/>
          </a:prstGeom>
          <a:noFill/>
          <a:ln w="9525">
            <a:noFill/>
            <a:miter lim="800000"/>
            <a:headEnd/>
            <a:tailEnd/>
          </a:ln>
        </p:spPr>
        <p:txBody>
          <a:bodyPr wrap="none">
            <a:spAutoFit/>
          </a:bodyPr>
          <a:lstStyle/>
          <a:p>
            <a:r>
              <a:rPr lang="en-US" b="1">
                <a:solidFill>
                  <a:srgbClr val="0000CC"/>
                </a:solidFill>
              </a:rPr>
              <a:t>C</a:t>
            </a:r>
            <a:r>
              <a:rPr lang="en-US" b="1" baseline="-25000">
                <a:solidFill>
                  <a:srgbClr val="0000CC"/>
                </a:solidFill>
              </a:rPr>
              <a:t>worst</a:t>
            </a:r>
            <a:r>
              <a:rPr lang="en-US" b="1">
                <a:solidFill>
                  <a:srgbClr val="0000CC"/>
                </a:solidFill>
              </a:rPr>
              <a:t>(n) = n</a:t>
            </a:r>
          </a:p>
        </p:txBody>
      </p:sp>
      <p:sp>
        <p:nvSpPr>
          <p:cNvPr id="71686" name="Slide Number Placeholder 3"/>
          <p:cNvSpPr>
            <a:spLocks noGrp="1"/>
          </p:cNvSpPr>
          <p:nvPr>
            <p:ph type="sldNum" sz="quarter" idx="4294967295"/>
          </p:nvPr>
        </p:nvSpPr>
        <p:spPr bwMode="auto">
          <a:xfrm>
            <a:off x="8737600" y="6356351"/>
            <a:ext cx="2844800" cy="365125"/>
          </a:xfrm>
          <a:prstGeom prst="rect">
            <a:avLst/>
          </a:prstGeom>
          <a:noFill/>
          <a:ln>
            <a:miter lim="800000"/>
            <a:headEnd/>
            <a:tailEnd/>
          </a:ln>
        </p:spPr>
        <p:txBody>
          <a:bodyPr/>
          <a:lstStyle/>
          <a:p>
            <a:fld id="{A565486D-35F8-4926-A068-A0B6EC19DA19}" type="slidenum">
              <a:rPr lang="en-US" smtClean="0"/>
              <a:pPr/>
              <a:t>90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791886" y="128111"/>
            <a:ext cx="9471059" cy="777497"/>
          </a:xfrm>
        </p:spPr>
        <p:txBody>
          <a:bodyPr/>
          <a:lstStyle/>
          <a:p>
            <a:r>
              <a:rPr lang="en-US" sz="3600" dirty="0">
                <a:latin typeface="Times New Roman" pitchFamily="18" charset="0"/>
                <a:cs typeface="Times New Roman" pitchFamily="18" charset="0"/>
              </a:rPr>
              <a:t>BRUTE-FORCE STRING MATCHING</a:t>
            </a:r>
          </a:p>
        </p:txBody>
      </p:sp>
      <p:sp>
        <p:nvSpPr>
          <p:cNvPr id="72707" name="Rectangle 3"/>
          <p:cNvSpPr>
            <a:spLocks noGrp="1" noChangeArrowheads="1"/>
          </p:cNvSpPr>
          <p:nvPr>
            <p:ph type="body" idx="1"/>
          </p:nvPr>
        </p:nvSpPr>
        <p:spPr>
          <a:xfrm>
            <a:off x="1295400" y="1429499"/>
            <a:ext cx="10275277" cy="5059224"/>
          </a:xfrm>
        </p:spPr>
        <p:txBody>
          <a:bodyPr>
            <a:normAutofit lnSpcReduction="10000"/>
          </a:bodyPr>
          <a:lstStyle/>
          <a:p>
            <a:pPr marL="457200" indent="-457200" algn="just"/>
            <a:r>
              <a:rPr lang="en-US" sz="2400" i="1" u="sng" dirty="0">
                <a:latin typeface="Times New Roman" pitchFamily="18" charset="0"/>
                <a:cs typeface="Times New Roman" pitchFamily="18" charset="0"/>
              </a:rPr>
              <a:t>pattern</a:t>
            </a:r>
            <a:r>
              <a:rPr lang="en-US" sz="2400" dirty="0">
                <a:latin typeface="Times New Roman" pitchFamily="18" charset="0"/>
                <a:cs typeface="Times New Roman" pitchFamily="18" charset="0"/>
              </a:rPr>
              <a:t>: a string of </a:t>
            </a:r>
            <a:r>
              <a:rPr lang="en-US" sz="2400" i="1" dirty="0">
                <a:latin typeface="Times New Roman" pitchFamily="18" charset="0"/>
                <a:cs typeface="Times New Roman" pitchFamily="18" charset="0"/>
              </a:rPr>
              <a:t>m</a:t>
            </a:r>
            <a:r>
              <a:rPr lang="en-US" sz="2400" dirty="0">
                <a:latin typeface="Times New Roman" pitchFamily="18" charset="0"/>
                <a:cs typeface="Times New Roman" pitchFamily="18" charset="0"/>
              </a:rPr>
              <a:t> characters to search for</a:t>
            </a:r>
          </a:p>
          <a:p>
            <a:pPr marL="457200" indent="-457200" algn="just"/>
            <a:r>
              <a:rPr lang="en-US" sz="2400" i="1" u="sng" dirty="0">
                <a:latin typeface="Times New Roman" pitchFamily="18" charset="0"/>
                <a:cs typeface="Times New Roman" pitchFamily="18" charset="0"/>
              </a:rPr>
              <a:t>text</a:t>
            </a:r>
            <a:r>
              <a:rPr lang="en-US" sz="2400" dirty="0">
                <a:latin typeface="Times New Roman" pitchFamily="18" charset="0"/>
                <a:cs typeface="Times New Roman" pitchFamily="18" charset="0"/>
              </a:rPr>
              <a:t>: a (longer) string of </a:t>
            </a:r>
            <a:r>
              <a:rPr lang="en-US" sz="2400" i="1" dirty="0">
                <a:latin typeface="Times New Roman" pitchFamily="18" charset="0"/>
                <a:cs typeface="Times New Roman" pitchFamily="18" charset="0"/>
              </a:rPr>
              <a:t>n</a:t>
            </a:r>
            <a:r>
              <a:rPr lang="en-US" sz="2400" dirty="0">
                <a:latin typeface="Times New Roman" pitchFamily="18" charset="0"/>
                <a:cs typeface="Times New Roman" pitchFamily="18" charset="0"/>
              </a:rPr>
              <a:t> characters to search in</a:t>
            </a:r>
          </a:p>
          <a:p>
            <a:pPr marL="457200" indent="-457200" algn="just"/>
            <a:r>
              <a:rPr lang="en-US" sz="2400" dirty="0">
                <a:latin typeface="Times New Roman" pitchFamily="18" charset="0"/>
                <a:cs typeface="Times New Roman" pitchFamily="18" charset="0"/>
                <a:sym typeface="Symbol" pitchFamily="18" charset="2"/>
              </a:rPr>
              <a:t>problem: find a substring in the text that matches the pattern</a:t>
            </a:r>
            <a:endParaRPr lang="en-US" sz="2400" dirty="0">
              <a:latin typeface="Times New Roman" pitchFamily="18" charset="0"/>
              <a:cs typeface="Times New Roman" pitchFamily="18" charset="0"/>
            </a:endParaRPr>
          </a:p>
          <a:p>
            <a:pPr marL="457200" indent="-457200" algn="just"/>
            <a:endParaRPr lang="en-US" sz="2400" dirty="0">
              <a:latin typeface="Times New Roman" pitchFamily="18" charset="0"/>
              <a:cs typeface="Times New Roman" pitchFamily="18" charset="0"/>
            </a:endParaRPr>
          </a:p>
          <a:p>
            <a:pPr marL="457200" indent="-457200" algn="just">
              <a:buFont typeface="Monotype Sorts" pitchFamily="2" charset="2"/>
              <a:buNone/>
            </a:pPr>
            <a:r>
              <a:rPr lang="en-US" sz="2400" u="sng" dirty="0">
                <a:latin typeface="Times New Roman" pitchFamily="18" charset="0"/>
                <a:cs typeface="Times New Roman" pitchFamily="18" charset="0"/>
              </a:rPr>
              <a:t>Brute-force algorithm</a:t>
            </a:r>
          </a:p>
          <a:p>
            <a:pPr marL="457200" indent="-457200" algn="just">
              <a:buFont typeface="Monotype Sorts" pitchFamily="2" charset="2"/>
              <a:buNone/>
            </a:pPr>
            <a:r>
              <a:rPr lang="en-US" sz="2400" dirty="0">
                <a:latin typeface="Times New Roman" pitchFamily="18" charset="0"/>
                <a:cs typeface="Times New Roman" pitchFamily="18" charset="0"/>
              </a:rPr>
              <a:t>Step 1  Align pattern at beginning of text</a:t>
            </a:r>
          </a:p>
          <a:p>
            <a:pPr marL="457200" indent="-457200" algn="just">
              <a:buFont typeface="Monotype Sorts" pitchFamily="2" charset="2"/>
              <a:buNone/>
            </a:pPr>
            <a:r>
              <a:rPr lang="en-US" sz="2400" dirty="0">
                <a:latin typeface="Times New Roman" pitchFamily="18" charset="0"/>
                <a:cs typeface="Times New Roman" pitchFamily="18" charset="0"/>
              </a:rPr>
              <a:t>Step 2  Moving from left to right, compare each character of</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       pattern to the corresponding character in text until</a:t>
            </a:r>
          </a:p>
          <a:p>
            <a:pPr marL="1371600" lvl="2" indent="-342900" algn="just"/>
            <a:r>
              <a:rPr lang="en-US" sz="1600" dirty="0">
                <a:latin typeface="Times New Roman" pitchFamily="18" charset="0"/>
                <a:cs typeface="Times New Roman" pitchFamily="18" charset="0"/>
              </a:rPr>
              <a:t>all characters are found to match (successful search); or</a:t>
            </a:r>
          </a:p>
          <a:p>
            <a:pPr marL="1371600" lvl="2" indent="-342900" algn="just"/>
            <a:r>
              <a:rPr lang="en-US" sz="1600" dirty="0">
                <a:latin typeface="Times New Roman" pitchFamily="18" charset="0"/>
                <a:cs typeface="Times New Roman" pitchFamily="18" charset="0"/>
              </a:rPr>
              <a:t>a mismatch is detected</a:t>
            </a:r>
          </a:p>
          <a:p>
            <a:pPr marL="457200" indent="-457200" algn="just">
              <a:buFont typeface="Monotype Sorts" pitchFamily="2" charset="2"/>
              <a:buNone/>
            </a:pPr>
            <a:r>
              <a:rPr lang="en-US" sz="2400" dirty="0">
                <a:latin typeface="Times New Roman" pitchFamily="18" charset="0"/>
                <a:cs typeface="Times New Roman" pitchFamily="18" charset="0"/>
              </a:rPr>
              <a:t>Step 3  While pattern is not found and the text is not yet</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       exhausted, realign pattern one position to the right and</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       repeat Step 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09601" y="274638"/>
            <a:ext cx="10970684" cy="553998"/>
          </a:xfrm>
        </p:spPr>
        <p:txBody>
          <a:bodyPr>
            <a:normAutofit fontScale="90000"/>
          </a:bodyPr>
          <a:lstStyle/>
          <a:p>
            <a:r>
              <a:rPr lang="en-US" sz="3600">
                <a:latin typeface="Times New Roman" pitchFamily="18" charset="0"/>
                <a:cs typeface="Times New Roman" pitchFamily="18" charset="0"/>
              </a:rPr>
              <a:t>Pseudocode</a:t>
            </a:r>
            <a:r>
              <a:rPr lang="en-US"/>
              <a:t> </a:t>
            </a:r>
            <a:r>
              <a:rPr lang="en-US" sz="3600">
                <a:latin typeface="Times New Roman" pitchFamily="18" charset="0"/>
                <a:cs typeface="Times New Roman" pitchFamily="18" charset="0"/>
              </a:rPr>
              <a:t>and Efficiency  </a:t>
            </a:r>
          </a:p>
        </p:txBody>
      </p:sp>
      <p:sp>
        <p:nvSpPr>
          <p:cNvPr id="73731" name="Rectangle 3"/>
          <p:cNvSpPr>
            <a:spLocks noGrp="1" noChangeArrowheads="1"/>
          </p:cNvSpPr>
          <p:nvPr>
            <p:ph type="body" sz="half" idx="1"/>
          </p:nvPr>
        </p:nvSpPr>
        <p:spPr>
          <a:xfrm>
            <a:off x="812800" y="5638800"/>
            <a:ext cx="5435600" cy="369332"/>
          </a:xfrm>
        </p:spPr>
        <p:txBody>
          <a:bodyPr>
            <a:normAutofit fontScale="92500" lnSpcReduction="10000"/>
          </a:bodyPr>
          <a:lstStyle/>
          <a:p>
            <a:pPr marL="457200" indent="-457200">
              <a:buFont typeface="Monotype Sorts" pitchFamily="2" charset="2"/>
              <a:buNone/>
            </a:pPr>
            <a:r>
              <a:rPr lang="en-US" sz="2400">
                <a:latin typeface="Times New Roman" pitchFamily="18" charset="0"/>
                <a:cs typeface="Times New Roman" pitchFamily="18" charset="0"/>
              </a:rPr>
              <a:t>Time efficiency:</a:t>
            </a:r>
          </a:p>
        </p:txBody>
      </p:sp>
      <p:pic>
        <p:nvPicPr>
          <p:cNvPr id="73732" name="Picture 4" descr="3_2b"/>
          <p:cNvPicPr>
            <a:picLocks noGrp="1" noChangeAspect="1" noChangeArrowheads="1"/>
          </p:cNvPicPr>
          <p:nvPr>
            <p:ph sz="half" idx="2"/>
          </p:nvPr>
        </p:nvPicPr>
        <p:blipFill>
          <a:blip r:embed="rId3"/>
          <a:srcRect/>
          <a:stretch>
            <a:fillRect/>
          </a:stretch>
        </p:blipFill>
        <p:spPr>
          <a:xfrm>
            <a:off x="812800" y="1143000"/>
            <a:ext cx="11176000" cy="4279900"/>
          </a:xfrm>
          <a:solidFill>
            <a:schemeClr val="tx1"/>
          </a:solidFill>
        </p:spPr>
      </p:pic>
      <p:sp>
        <p:nvSpPr>
          <p:cNvPr id="285703" name="Text Box 7"/>
          <p:cNvSpPr txBox="1">
            <a:spLocks noChangeArrowheads="1"/>
          </p:cNvSpPr>
          <p:nvPr/>
        </p:nvSpPr>
        <p:spPr bwMode="auto">
          <a:xfrm>
            <a:off x="4470400" y="5638800"/>
            <a:ext cx="7416800" cy="369332"/>
          </a:xfrm>
          <a:prstGeom prst="rect">
            <a:avLst/>
          </a:prstGeom>
          <a:noFill/>
          <a:ln w="12700">
            <a:noFill/>
            <a:miter lim="800000"/>
            <a:headEnd type="none" w="sm" len="sm"/>
            <a:tailEnd type="none" w="sm" len="sm"/>
          </a:ln>
          <a:effectLst/>
        </p:spPr>
        <p:txBody>
          <a:bodyPr>
            <a:spAutoFit/>
          </a:bodyPr>
          <a:lstStyle/>
          <a:p>
            <a:pPr>
              <a:defRPr/>
            </a:pPr>
            <a:r>
              <a:rPr kumimoji="1" lang="el-GR" b="1" dirty="0">
                <a:effectLst>
                  <a:outerShdw blurRad="38100" dist="38100" dir="2700000" algn="tl">
                    <a:srgbClr val="000000"/>
                  </a:outerShdw>
                </a:effectLst>
              </a:rPr>
              <a:t>Θ</a:t>
            </a:r>
            <a:r>
              <a:rPr kumimoji="1" lang="en-US" b="1" dirty="0">
                <a:effectLst>
                  <a:outerShdw blurRad="38100" dist="38100" dir="2700000" algn="tl">
                    <a:srgbClr val="000000"/>
                  </a:outerShdw>
                </a:effectLst>
              </a:rPr>
              <a:t>(</a:t>
            </a:r>
            <a:r>
              <a:rPr kumimoji="1" lang="en-US" b="1" dirty="0" err="1">
                <a:effectLst>
                  <a:outerShdw blurRad="38100" dist="38100" dir="2700000" algn="tl">
                    <a:srgbClr val="000000"/>
                  </a:outerShdw>
                </a:effectLst>
              </a:rPr>
              <a:t>mn</a:t>
            </a:r>
            <a:r>
              <a:rPr kumimoji="1" lang="en-US" b="1" dirty="0">
                <a:effectLst>
                  <a:outerShdw blurRad="38100" dist="38100" dir="2700000" algn="tl">
                    <a:srgbClr val="000000"/>
                  </a:outerShdw>
                </a:effectLst>
              </a:rPr>
              <a:t>) comparisons (in the worst case)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5703"/>
                                        </p:tgtEl>
                                        <p:attrNameLst>
                                          <p:attrName>style.visibility</p:attrName>
                                        </p:attrNameLst>
                                      </p:cBhvr>
                                      <p:to>
                                        <p:strVal val="visible"/>
                                      </p:to>
                                    </p:set>
                                    <p:anim calcmode="lin" valueType="num">
                                      <p:cBhvr additive="base">
                                        <p:cTn id="7" dur="1000" fill="hold"/>
                                        <p:tgtEl>
                                          <p:spTgt spid="285703"/>
                                        </p:tgtEl>
                                        <p:attrNameLst>
                                          <p:attrName>ppt_x</p:attrName>
                                        </p:attrNameLst>
                                      </p:cBhvr>
                                      <p:tavLst>
                                        <p:tav tm="0">
                                          <p:val>
                                            <p:strVal val="1+#ppt_w/2"/>
                                          </p:val>
                                        </p:tav>
                                        <p:tav tm="100000">
                                          <p:val>
                                            <p:strVal val="#ppt_x"/>
                                          </p:val>
                                        </p:tav>
                                      </p:tavLst>
                                    </p:anim>
                                    <p:anim calcmode="lin" valueType="num">
                                      <p:cBhvr additive="base">
                                        <p:cTn id="8" dur="1000" fill="hold"/>
                                        <p:tgtEl>
                                          <p:spTgt spid="2857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6ED759-254D-1ED4-3C34-C4A3EF42C8E4}"/>
              </a:ext>
            </a:extLst>
          </p:cNvPr>
          <p:cNvPicPr>
            <a:picLocks noChangeAspect="1"/>
          </p:cNvPicPr>
          <p:nvPr/>
        </p:nvPicPr>
        <p:blipFill>
          <a:blip r:embed="rId2"/>
          <a:stretch>
            <a:fillRect/>
          </a:stretch>
        </p:blipFill>
        <p:spPr>
          <a:xfrm>
            <a:off x="1188854" y="518746"/>
            <a:ext cx="8579730" cy="3373079"/>
          </a:xfrm>
          <a:prstGeom prst="rect">
            <a:avLst/>
          </a:prstGeom>
        </p:spPr>
      </p:pic>
      <p:sp>
        <p:nvSpPr>
          <p:cNvPr id="7" name="TextBox 6">
            <a:extLst>
              <a:ext uri="{FF2B5EF4-FFF2-40B4-BE49-F238E27FC236}">
                <a16:creationId xmlns:a16="http://schemas.microsoft.com/office/drawing/2014/main" id="{82FE5048-918B-0AD3-B105-75A45EFA3D81}"/>
              </a:ext>
            </a:extLst>
          </p:cNvPr>
          <p:cNvSpPr txBox="1"/>
          <p:nvPr/>
        </p:nvSpPr>
        <p:spPr>
          <a:xfrm>
            <a:off x="1291471" y="4647414"/>
            <a:ext cx="9219415" cy="646331"/>
          </a:xfrm>
          <a:prstGeom prst="rect">
            <a:avLst/>
          </a:prstGeom>
          <a:noFill/>
        </p:spPr>
        <p:txBody>
          <a:bodyPr wrap="square" rtlCol="0">
            <a:spAutoFit/>
          </a:bodyPr>
          <a:lstStyle/>
          <a:p>
            <a:r>
              <a:rPr lang="en-US" dirty="0"/>
              <a:t>The time complexity of the algorithm is O(m x n), where n is the length of the text and m is the length of the pattern </a:t>
            </a:r>
            <a:endParaRPr lang="en-IN" dirty="0"/>
          </a:p>
        </p:txBody>
      </p:sp>
    </p:spTree>
    <p:extLst>
      <p:ext uri="{BB962C8B-B14F-4D97-AF65-F5344CB8AC3E}">
        <p14:creationId xmlns:p14="http://schemas.microsoft.com/office/powerpoint/2010/main" val="13125056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263380" cy="6858000"/>
            <a:chOff x="0" y="0"/>
            <a:chExt cx="9263380" cy="6858000"/>
          </a:xfrm>
        </p:grpSpPr>
        <p:pic>
          <p:nvPicPr>
            <p:cNvPr id="3" name="object 3"/>
            <p:cNvPicPr/>
            <p:nvPr/>
          </p:nvPicPr>
          <p:blipFill>
            <a:blip r:embed="rId2" cstate="print"/>
            <a:stretch>
              <a:fillRect/>
            </a:stretch>
          </p:blipFill>
          <p:spPr>
            <a:xfrm>
              <a:off x="0" y="0"/>
              <a:ext cx="2747772" cy="6858000"/>
            </a:xfrm>
            <a:prstGeom prst="rect">
              <a:avLst/>
            </a:prstGeom>
          </p:spPr>
        </p:pic>
        <p:pic>
          <p:nvPicPr>
            <p:cNvPr id="4" name="object 4"/>
            <p:cNvPicPr/>
            <p:nvPr/>
          </p:nvPicPr>
          <p:blipFill>
            <a:blip r:embed="rId3" cstate="print"/>
            <a:stretch>
              <a:fillRect/>
            </a:stretch>
          </p:blipFill>
          <p:spPr>
            <a:xfrm>
              <a:off x="2764535" y="4931664"/>
              <a:ext cx="1368552" cy="1426464"/>
            </a:xfrm>
            <a:prstGeom prst="rect">
              <a:avLst/>
            </a:prstGeom>
          </p:spPr>
        </p:pic>
        <p:pic>
          <p:nvPicPr>
            <p:cNvPr id="5" name="object 5"/>
            <p:cNvPicPr/>
            <p:nvPr/>
          </p:nvPicPr>
          <p:blipFill>
            <a:blip r:embed="rId4" cstate="print"/>
            <a:stretch>
              <a:fillRect/>
            </a:stretch>
          </p:blipFill>
          <p:spPr>
            <a:xfrm>
              <a:off x="3284220" y="4940808"/>
              <a:ext cx="5978652" cy="1411224"/>
            </a:xfrm>
            <a:prstGeom prst="rect">
              <a:avLst/>
            </a:prstGeom>
          </p:spPr>
        </p:pic>
      </p:grpSp>
      <p:sp>
        <p:nvSpPr>
          <p:cNvPr id="6" name="object 6"/>
          <p:cNvSpPr txBox="1">
            <a:spLocks noGrp="1"/>
          </p:cNvSpPr>
          <p:nvPr>
            <p:ph type="title"/>
          </p:nvPr>
        </p:nvSpPr>
        <p:spPr>
          <a:xfrm>
            <a:off x="3200400" y="274320"/>
            <a:ext cx="8382000" cy="716280"/>
          </a:xfrm>
          <a:prstGeom prst="rect">
            <a:avLst/>
          </a:prstGeom>
          <a:solidFill>
            <a:srgbClr val="FFFF66"/>
          </a:solidFill>
        </p:spPr>
        <p:txBody>
          <a:bodyPr vert="horz" wrap="square" lIns="0" tIns="55244" rIns="0" bIns="0" rtlCol="0">
            <a:spAutoFit/>
          </a:bodyPr>
          <a:lstStyle/>
          <a:p>
            <a:pPr marL="91440">
              <a:lnSpc>
                <a:spcPct val="100000"/>
              </a:lnSpc>
              <a:spcBef>
                <a:spcPts val="434"/>
              </a:spcBef>
            </a:pPr>
            <a:r>
              <a:rPr sz="3600" dirty="0">
                <a:solidFill>
                  <a:srgbClr val="000099"/>
                </a:solidFill>
              </a:rPr>
              <a:t>Module</a:t>
            </a:r>
            <a:r>
              <a:rPr sz="3600" spc="-30" dirty="0">
                <a:solidFill>
                  <a:srgbClr val="000099"/>
                </a:solidFill>
              </a:rPr>
              <a:t> </a:t>
            </a:r>
            <a:r>
              <a:rPr sz="3600" dirty="0">
                <a:solidFill>
                  <a:srgbClr val="000099"/>
                </a:solidFill>
              </a:rPr>
              <a:t>1</a:t>
            </a:r>
            <a:r>
              <a:rPr sz="3600" spc="-15" dirty="0">
                <a:solidFill>
                  <a:srgbClr val="000099"/>
                </a:solidFill>
              </a:rPr>
              <a:t> </a:t>
            </a:r>
            <a:r>
              <a:rPr sz="3600" dirty="0">
                <a:solidFill>
                  <a:srgbClr val="000099"/>
                </a:solidFill>
              </a:rPr>
              <a:t>–</a:t>
            </a:r>
            <a:r>
              <a:rPr sz="3600" spc="-10" dirty="0">
                <a:solidFill>
                  <a:srgbClr val="000099"/>
                </a:solidFill>
              </a:rPr>
              <a:t> Introduction</a:t>
            </a:r>
            <a:r>
              <a:rPr sz="3600" spc="-45" dirty="0">
                <a:solidFill>
                  <a:srgbClr val="000099"/>
                </a:solidFill>
              </a:rPr>
              <a:t> </a:t>
            </a:r>
            <a:r>
              <a:rPr sz="3600" spc="-25" dirty="0">
                <a:solidFill>
                  <a:srgbClr val="000099"/>
                </a:solidFill>
              </a:rPr>
              <a:t>to</a:t>
            </a:r>
            <a:r>
              <a:rPr sz="3600" spc="-10" dirty="0">
                <a:solidFill>
                  <a:srgbClr val="000099"/>
                </a:solidFill>
              </a:rPr>
              <a:t> Algorithms</a:t>
            </a:r>
            <a:endParaRPr sz="3600"/>
          </a:p>
        </p:txBody>
      </p:sp>
      <p:sp>
        <p:nvSpPr>
          <p:cNvPr id="7" name="object 7"/>
          <p:cNvSpPr txBox="1">
            <a:spLocks noGrp="1"/>
          </p:cNvSpPr>
          <p:nvPr>
            <p:ph type="body" idx="1"/>
          </p:nvPr>
        </p:nvSpPr>
        <p:spPr>
          <a:prstGeom prst="rect">
            <a:avLst/>
          </a:prstGeom>
        </p:spPr>
        <p:txBody>
          <a:bodyPr vert="horz" wrap="square" lIns="0" tIns="110489" rIns="0" bIns="0" rtlCol="0">
            <a:spAutoFit/>
          </a:bodyPr>
          <a:lstStyle/>
          <a:p>
            <a:pPr marL="3054350" indent="-515620">
              <a:lnSpc>
                <a:spcPct val="100000"/>
              </a:lnSpc>
              <a:spcBef>
                <a:spcPts val="869"/>
              </a:spcBef>
              <a:buAutoNum type="arabicPeriod"/>
              <a:tabLst>
                <a:tab pos="3054985" algn="l"/>
                <a:tab pos="3055620" algn="l"/>
              </a:tabLst>
            </a:pPr>
            <a:r>
              <a:rPr spc="-10" dirty="0"/>
              <a:t>Introduction</a:t>
            </a:r>
          </a:p>
          <a:p>
            <a:pPr marL="3054350" indent="-515620">
              <a:lnSpc>
                <a:spcPct val="100000"/>
              </a:lnSpc>
              <a:spcBef>
                <a:spcPts val="770"/>
              </a:spcBef>
              <a:buAutoNum type="arabicPeriod"/>
              <a:tabLst>
                <a:tab pos="3054985" algn="l"/>
                <a:tab pos="3055620" algn="l"/>
              </a:tabLst>
            </a:pPr>
            <a:r>
              <a:rPr spc="-15" dirty="0"/>
              <a:t>Performance</a:t>
            </a:r>
            <a:r>
              <a:rPr spc="-75" dirty="0"/>
              <a:t> </a:t>
            </a:r>
            <a:r>
              <a:rPr spc="-10" dirty="0"/>
              <a:t>Analysis</a:t>
            </a:r>
          </a:p>
          <a:p>
            <a:pPr marL="3054350" indent="-515620">
              <a:lnSpc>
                <a:spcPct val="100000"/>
              </a:lnSpc>
              <a:spcBef>
                <a:spcPts val="770"/>
              </a:spcBef>
              <a:buAutoNum type="arabicPeriod"/>
              <a:tabLst>
                <a:tab pos="3054985" algn="l"/>
                <a:tab pos="3055620" algn="l"/>
              </a:tabLst>
            </a:pPr>
            <a:r>
              <a:rPr spc="-15" dirty="0"/>
              <a:t>Asymptotic</a:t>
            </a:r>
            <a:r>
              <a:rPr spc="-50" dirty="0"/>
              <a:t> </a:t>
            </a:r>
            <a:r>
              <a:rPr spc="-10" dirty="0"/>
              <a:t>Notations</a:t>
            </a:r>
          </a:p>
          <a:p>
            <a:pPr marL="3054350" marR="1037590" indent="-515620">
              <a:lnSpc>
                <a:spcPct val="100000"/>
              </a:lnSpc>
              <a:spcBef>
                <a:spcPts val="765"/>
              </a:spcBef>
              <a:buAutoNum type="arabicPeriod"/>
              <a:tabLst>
                <a:tab pos="3054985" algn="l"/>
                <a:tab pos="3055620" algn="l"/>
              </a:tabLst>
            </a:pPr>
            <a:r>
              <a:rPr spc="-10" dirty="0"/>
              <a:t>Mathematical</a:t>
            </a:r>
            <a:r>
              <a:rPr spc="5" dirty="0"/>
              <a:t> </a:t>
            </a:r>
            <a:r>
              <a:rPr spc="-5" dirty="0"/>
              <a:t>analysis</a:t>
            </a:r>
            <a:r>
              <a:rPr spc="10" dirty="0"/>
              <a:t> </a:t>
            </a:r>
            <a:r>
              <a:rPr dirty="0"/>
              <a:t>of</a:t>
            </a:r>
            <a:r>
              <a:rPr spc="-10" dirty="0"/>
              <a:t> </a:t>
            </a:r>
            <a:r>
              <a:rPr spc="-15" dirty="0"/>
              <a:t>Non-Recursive </a:t>
            </a:r>
            <a:r>
              <a:rPr spc="-705" dirty="0"/>
              <a:t> </a:t>
            </a:r>
            <a:r>
              <a:rPr spc="-5" dirty="0"/>
              <a:t>algorithms</a:t>
            </a:r>
          </a:p>
          <a:p>
            <a:pPr marL="3054350" indent="-515620">
              <a:lnSpc>
                <a:spcPct val="100000"/>
              </a:lnSpc>
              <a:spcBef>
                <a:spcPts val="770"/>
              </a:spcBef>
              <a:buAutoNum type="arabicPeriod"/>
              <a:tabLst>
                <a:tab pos="3054985" algn="l"/>
                <a:tab pos="3055620" algn="l"/>
              </a:tabLst>
            </a:pPr>
            <a:r>
              <a:rPr spc="-10" dirty="0"/>
              <a:t>Mathematical</a:t>
            </a:r>
            <a:r>
              <a:rPr dirty="0"/>
              <a:t> </a:t>
            </a:r>
            <a:r>
              <a:rPr spc="-5" dirty="0"/>
              <a:t>analysis</a:t>
            </a:r>
            <a:r>
              <a:rPr spc="5" dirty="0"/>
              <a:t> </a:t>
            </a:r>
            <a:r>
              <a:rPr spc="-5" dirty="0"/>
              <a:t>of</a:t>
            </a:r>
            <a:r>
              <a:rPr spc="-10" dirty="0"/>
              <a:t> </a:t>
            </a:r>
            <a:r>
              <a:rPr spc="-20" dirty="0"/>
              <a:t>Recursive</a:t>
            </a:r>
            <a:r>
              <a:rPr spc="-5" dirty="0"/>
              <a:t> algorithms</a:t>
            </a:r>
          </a:p>
          <a:p>
            <a:pPr marL="3054350" indent="-515620">
              <a:lnSpc>
                <a:spcPct val="100000"/>
              </a:lnSpc>
              <a:spcBef>
                <a:spcPts val="770"/>
              </a:spcBef>
              <a:buAutoNum type="arabicPeriod"/>
              <a:tabLst>
                <a:tab pos="3054985" algn="l"/>
                <a:tab pos="3055620" algn="l"/>
              </a:tabLst>
            </a:pPr>
            <a:r>
              <a:rPr spc="-10" dirty="0"/>
              <a:t>Important</a:t>
            </a:r>
            <a:r>
              <a:rPr dirty="0"/>
              <a:t> </a:t>
            </a:r>
            <a:r>
              <a:rPr spc="-10" dirty="0"/>
              <a:t>Problem</a:t>
            </a:r>
            <a:r>
              <a:rPr spc="-30" dirty="0"/>
              <a:t> Types</a:t>
            </a:r>
          </a:p>
          <a:p>
            <a:pPr marL="3054350" indent="-515620">
              <a:lnSpc>
                <a:spcPct val="100000"/>
              </a:lnSpc>
              <a:spcBef>
                <a:spcPts val="770"/>
              </a:spcBef>
              <a:buAutoNum type="arabicPeriod"/>
              <a:tabLst>
                <a:tab pos="3054985" algn="l"/>
                <a:tab pos="3055620" algn="l"/>
              </a:tabLst>
            </a:pPr>
            <a:r>
              <a:rPr b="1" spc="-10" dirty="0">
                <a:solidFill>
                  <a:srgbClr val="C00000"/>
                </a:solidFill>
                <a:latin typeface="Calibri"/>
                <a:cs typeface="Calibri"/>
              </a:rPr>
              <a:t>Fundamental</a:t>
            </a:r>
            <a:r>
              <a:rPr b="1" spc="-40" dirty="0">
                <a:solidFill>
                  <a:srgbClr val="C00000"/>
                </a:solidFill>
                <a:latin typeface="Calibri"/>
                <a:cs typeface="Calibri"/>
              </a:rPr>
              <a:t> </a:t>
            </a:r>
            <a:r>
              <a:rPr b="1" spc="-20" dirty="0">
                <a:solidFill>
                  <a:srgbClr val="C00000"/>
                </a:solidFill>
                <a:latin typeface="Calibri"/>
                <a:cs typeface="Calibri"/>
              </a:rPr>
              <a:t>Data</a:t>
            </a:r>
            <a:r>
              <a:rPr b="1" spc="-25" dirty="0">
                <a:solidFill>
                  <a:srgbClr val="C00000"/>
                </a:solidFill>
                <a:latin typeface="Calibri"/>
                <a:cs typeface="Calibri"/>
              </a:rPr>
              <a:t> </a:t>
            </a:r>
            <a:r>
              <a:rPr b="1" spc="-5" dirty="0">
                <a:solidFill>
                  <a:srgbClr val="C00000"/>
                </a:solidFill>
                <a:latin typeface="Calibri"/>
                <a:cs typeface="Calibri"/>
              </a:rPr>
              <a:t>Structures</a:t>
            </a:r>
          </a:p>
        </p:txBody>
      </p:sp>
      <p:pic>
        <p:nvPicPr>
          <p:cNvPr id="8" name="object 8"/>
          <p:cNvPicPr/>
          <p:nvPr/>
        </p:nvPicPr>
        <p:blipFill>
          <a:blip r:embed="rId5" cstate="print"/>
          <a:stretch>
            <a:fillRect/>
          </a:stretch>
        </p:blipFill>
        <p:spPr>
          <a:xfrm>
            <a:off x="8327135" y="970788"/>
            <a:ext cx="3278124" cy="2459736"/>
          </a:xfrm>
          <a:prstGeom prst="rect">
            <a:avLst/>
          </a:prstGeom>
        </p:spPr>
      </p:pic>
      <p:sp>
        <p:nvSpPr>
          <p:cNvPr id="9" name="object 9"/>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94</a:t>
            </a:fld>
            <a:endParaRP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5413375"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Fundamental</a:t>
            </a:r>
            <a:r>
              <a:rPr sz="3600" spc="-45" dirty="0">
                <a:solidFill>
                  <a:srgbClr val="000099"/>
                </a:solidFill>
              </a:rPr>
              <a:t> </a:t>
            </a:r>
            <a:r>
              <a:rPr sz="3600" spc="-25" dirty="0">
                <a:solidFill>
                  <a:srgbClr val="000099"/>
                </a:solidFill>
              </a:rPr>
              <a:t>Data</a:t>
            </a:r>
            <a:r>
              <a:rPr sz="3600" spc="-20" dirty="0">
                <a:solidFill>
                  <a:srgbClr val="000099"/>
                </a:solidFill>
              </a:rPr>
              <a:t> </a:t>
            </a:r>
            <a:r>
              <a:rPr sz="3600" spc="-10" dirty="0">
                <a:solidFill>
                  <a:srgbClr val="000099"/>
                </a:solidFill>
              </a:rPr>
              <a:t>structures</a:t>
            </a:r>
            <a:endParaRPr sz="3600"/>
          </a:p>
        </p:txBody>
      </p:sp>
      <p:sp>
        <p:nvSpPr>
          <p:cNvPr id="3" name="object 3"/>
          <p:cNvSpPr txBox="1"/>
          <p:nvPr/>
        </p:nvSpPr>
        <p:spPr>
          <a:xfrm>
            <a:off x="2060194" y="1069594"/>
            <a:ext cx="3737610" cy="3576320"/>
          </a:xfrm>
          <a:prstGeom prst="rect">
            <a:avLst/>
          </a:prstGeom>
        </p:spPr>
        <p:txBody>
          <a:bodyPr vert="horz" wrap="square" lIns="0" tIns="12700" rIns="0" bIns="0" rtlCol="0">
            <a:spAutoFit/>
          </a:bodyPr>
          <a:lstStyle/>
          <a:p>
            <a:pPr marL="355600" indent="-342900">
              <a:lnSpc>
                <a:spcPct val="100000"/>
              </a:lnSpc>
              <a:spcBef>
                <a:spcPts val="100"/>
              </a:spcBef>
              <a:buFont typeface="Arial MT"/>
              <a:buChar char="•"/>
              <a:tabLst>
                <a:tab pos="354965" algn="l"/>
                <a:tab pos="355600" algn="l"/>
              </a:tabLst>
            </a:pPr>
            <a:r>
              <a:rPr sz="3000" spc="-5" dirty="0">
                <a:solidFill>
                  <a:srgbClr val="C00000"/>
                </a:solidFill>
                <a:latin typeface="Calibri"/>
                <a:cs typeface="Calibri"/>
              </a:rPr>
              <a:t>Linear</a:t>
            </a:r>
            <a:r>
              <a:rPr sz="3000" spc="-30" dirty="0">
                <a:solidFill>
                  <a:srgbClr val="C00000"/>
                </a:solidFill>
                <a:latin typeface="Calibri"/>
                <a:cs typeface="Calibri"/>
              </a:rPr>
              <a:t> </a:t>
            </a:r>
            <a:r>
              <a:rPr sz="3000" spc="-20" dirty="0">
                <a:solidFill>
                  <a:srgbClr val="C00000"/>
                </a:solidFill>
                <a:latin typeface="Calibri"/>
                <a:cs typeface="Calibri"/>
              </a:rPr>
              <a:t>data</a:t>
            </a:r>
            <a:r>
              <a:rPr sz="3000" spc="-45" dirty="0">
                <a:solidFill>
                  <a:srgbClr val="C00000"/>
                </a:solidFill>
                <a:latin typeface="Calibri"/>
                <a:cs typeface="Calibri"/>
              </a:rPr>
              <a:t> </a:t>
            </a:r>
            <a:r>
              <a:rPr sz="3000" spc="-10" dirty="0">
                <a:solidFill>
                  <a:srgbClr val="C00000"/>
                </a:solidFill>
                <a:latin typeface="Calibri"/>
                <a:cs typeface="Calibri"/>
              </a:rPr>
              <a:t>structures</a:t>
            </a:r>
            <a:endParaRPr sz="3000">
              <a:latin typeface="Calibri"/>
              <a:cs typeface="Calibri"/>
            </a:endParaRPr>
          </a:p>
          <a:p>
            <a:pPr marL="756285" lvl="1" indent="-287020">
              <a:lnSpc>
                <a:spcPct val="100000"/>
              </a:lnSpc>
              <a:spcBef>
                <a:spcPts val="15"/>
              </a:spcBef>
              <a:buFont typeface="Arial MT"/>
              <a:buChar char="–"/>
              <a:tabLst>
                <a:tab pos="756920" algn="l"/>
              </a:tabLst>
            </a:pPr>
            <a:r>
              <a:rPr sz="2600" spc="-20" dirty="0">
                <a:latin typeface="Calibri"/>
                <a:cs typeface="Calibri"/>
              </a:rPr>
              <a:t>Array</a:t>
            </a:r>
            <a:endParaRPr sz="2600">
              <a:latin typeface="Calibri"/>
              <a:cs typeface="Calibri"/>
            </a:endParaRPr>
          </a:p>
          <a:p>
            <a:pPr marL="756285" lvl="1" indent="-287020">
              <a:lnSpc>
                <a:spcPct val="100000"/>
              </a:lnSpc>
              <a:buFont typeface="Arial MT"/>
              <a:buChar char="–"/>
              <a:tabLst>
                <a:tab pos="756920" algn="l"/>
              </a:tabLst>
            </a:pPr>
            <a:r>
              <a:rPr sz="2600" spc="-15" dirty="0">
                <a:latin typeface="Calibri"/>
                <a:cs typeface="Calibri"/>
              </a:rPr>
              <a:t>Linked</a:t>
            </a:r>
            <a:r>
              <a:rPr sz="2600" spc="-65" dirty="0">
                <a:latin typeface="Calibri"/>
                <a:cs typeface="Calibri"/>
              </a:rPr>
              <a:t> </a:t>
            </a:r>
            <a:r>
              <a:rPr sz="2600" spc="-5" dirty="0">
                <a:latin typeface="Calibri"/>
                <a:cs typeface="Calibri"/>
              </a:rPr>
              <a:t>list</a:t>
            </a:r>
            <a:endParaRPr sz="2600">
              <a:latin typeface="Calibri"/>
              <a:cs typeface="Calibri"/>
            </a:endParaRPr>
          </a:p>
          <a:p>
            <a:pPr marL="1155700" lvl="2" indent="-228600">
              <a:lnSpc>
                <a:spcPct val="100000"/>
              </a:lnSpc>
              <a:buFont typeface="Arial MT"/>
              <a:buChar char="•"/>
              <a:tabLst>
                <a:tab pos="1155700" algn="l"/>
              </a:tabLst>
            </a:pPr>
            <a:r>
              <a:rPr sz="2600" spc="-5" dirty="0">
                <a:latin typeface="Calibri"/>
                <a:cs typeface="Calibri"/>
              </a:rPr>
              <a:t>Singly</a:t>
            </a:r>
            <a:r>
              <a:rPr sz="2600" spc="-50" dirty="0">
                <a:latin typeface="Calibri"/>
                <a:cs typeface="Calibri"/>
              </a:rPr>
              <a:t> </a:t>
            </a:r>
            <a:r>
              <a:rPr sz="2600" spc="-15" dirty="0">
                <a:latin typeface="Calibri"/>
                <a:cs typeface="Calibri"/>
              </a:rPr>
              <a:t>linked</a:t>
            </a:r>
            <a:r>
              <a:rPr sz="2600" spc="-40" dirty="0">
                <a:latin typeface="Calibri"/>
                <a:cs typeface="Calibri"/>
              </a:rPr>
              <a:t> </a:t>
            </a:r>
            <a:r>
              <a:rPr sz="2600" spc="-5" dirty="0">
                <a:latin typeface="Calibri"/>
                <a:cs typeface="Calibri"/>
              </a:rPr>
              <a:t>list</a:t>
            </a:r>
            <a:endParaRPr sz="2600">
              <a:latin typeface="Calibri"/>
              <a:cs typeface="Calibri"/>
            </a:endParaRPr>
          </a:p>
          <a:p>
            <a:pPr marL="1155700" lvl="2" indent="-228600">
              <a:lnSpc>
                <a:spcPct val="100000"/>
              </a:lnSpc>
              <a:spcBef>
                <a:spcPts val="5"/>
              </a:spcBef>
              <a:buFont typeface="Arial MT"/>
              <a:buChar char="•"/>
              <a:tabLst>
                <a:tab pos="1155700" algn="l"/>
              </a:tabLst>
            </a:pPr>
            <a:r>
              <a:rPr sz="2600" spc="-5" dirty="0">
                <a:latin typeface="Calibri"/>
                <a:cs typeface="Calibri"/>
              </a:rPr>
              <a:t>Doubly</a:t>
            </a:r>
            <a:r>
              <a:rPr sz="2600" spc="-45" dirty="0">
                <a:latin typeface="Calibri"/>
                <a:cs typeface="Calibri"/>
              </a:rPr>
              <a:t> </a:t>
            </a:r>
            <a:r>
              <a:rPr sz="2600" spc="-15" dirty="0">
                <a:latin typeface="Calibri"/>
                <a:cs typeface="Calibri"/>
              </a:rPr>
              <a:t>linked</a:t>
            </a:r>
            <a:r>
              <a:rPr sz="2600" spc="-55" dirty="0">
                <a:latin typeface="Calibri"/>
                <a:cs typeface="Calibri"/>
              </a:rPr>
              <a:t> </a:t>
            </a:r>
            <a:r>
              <a:rPr sz="2600" spc="-5" dirty="0">
                <a:latin typeface="Calibri"/>
                <a:cs typeface="Calibri"/>
              </a:rPr>
              <a:t>list</a:t>
            </a:r>
            <a:endParaRPr sz="2600">
              <a:latin typeface="Calibri"/>
              <a:cs typeface="Calibri"/>
            </a:endParaRPr>
          </a:p>
          <a:p>
            <a:pPr marL="756285" lvl="1" indent="-287020">
              <a:lnSpc>
                <a:spcPct val="100000"/>
              </a:lnSpc>
              <a:buFont typeface="Arial MT"/>
              <a:buChar char="–"/>
              <a:tabLst>
                <a:tab pos="756920" algn="l"/>
              </a:tabLst>
            </a:pPr>
            <a:r>
              <a:rPr sz="2600" spc="-10" dirty="0">
                <a:latin typeface="Calibri"/>
                <a:cs typeface="Calibri"/>
              </a:rPr>
              <a:t>List</a:t>
            </a:r>
            <a:endParaRPr sz="2600">
              <a:latin typeface="Calibri"/>
              <a:cs typeface="Calibri"/>
            </a:endParaRPr>
          </a:p>
          <a:p>
            <a:pPr marL="1155700" lvl="2" indent="-228600">
              <a:lnSpc>
                <a:spcPct val="100000"/>
              </a:lnSpc>
              <a:buFont typeface="Arial MT"/>
              <a:buChar char="•"/>
              <a:tabLst>
                <a:tab pos="1155700" algn="l"/>
              </a:tabLst>
            </a:pPr>
            <a:r>
              <a:rPr sz="2600" spc="-10" dirty="0">
                <a:latin typeface="Calibri"/>
                <a:cs typeface="Calibri"/>
              </a:rPr>
              <a:t>Stack</a:t>
            </a:r>
            <a:endParaRPr sz="2600">
              <a:latin typeface="Calibri"/>
              <a:cs typeface="Calibri"/>
            </a:endParaRPr>
          </a:p>
          <a:p>
            <a:pPr marL="1155700" marR="530225" lvl="2" indent="-228600">
              <a:lnSpc>
                <a:spcPct val="80000"/>
              </a:lnSpc>
              <a:spcBef>
                <a:spcPts val="625"/>
              </a:spcBef>
              <a:buFont typeface="Arial MT"/>
              <a:buChar char="•"/>
              <a:tabLst>
                <a:tab pos="1155700" algn="l"/>
              </a:tabLst>
            </a:pPr>
            <a:r>
              <a:rPr sz="2600" dirty="0">
                <a:latin typeface="Calibri"/>
                <a:cs typeface="Calibri"/>
              </a:rPr>
              <a:t>Queue,</a:t>
            </a:r>
            <a:r>
              <a:rPr sz="2600" spc="-105" dirty="0">
                <a:latin typeface="Calibri"/>
                <a:cs typeface="Calibri"/>
              </a:rPr>
              <a:t> </a:t>
            </a:r>
            <a:r>
              <a:rPr sz="2600" dirty="0">
                <a:latin typeface="Calibri"/>
                <a:cs typeface="Calibri"/>
              </a:rPr>
              <a:t>Priority </a:t>
            </a:r>
            <a:r>
              <a:rPr sz="2600" spc="-570" dirty="0">
                <a:latin typeface="Calibri"/>
                <a:cs typeface="Calibri"/>
              </a:rPr>
              <a:t> </a:t>
            </a:r>
            <a:r>
              <a:rPr sz="2600" spc="-5" dirty="0">
                <a:latin typeface="Calibri"/>
                <a:cs typeface="Calibri"/>
              </a:rPr>
              <a:t>queue</a:t>
            </a:r>
            <a:endParaRPr sz="2600">
              <a:latin typeface="Calibri"/>
              <a:cs typeface="Calibri"/>
            </a:endParaRPr>
          </a:p>
        </p:txBody>
      </p:sp>
      <p:pic>
        <p:nvPicPr>
          <p:cNvPr id="4" name="object 4"/>
          <p:cNvPicPr/>
          <p:nvPr/>
        </p:nvPicPr>
        <p:blipFill>
          <a:blip r:embed="rId2" cstate="print"/>
          <a:stretch>
            <a:fillRect/>
          </a:stretch>
        </p:blipFill>
        <p:spPr>
          <a:xfrm>
            <a:off x="7490459" y="121920"/>
            <a:ext cx="3124200" cy="1624583"/>
          </a:xfrm>
          <a:prstGeom prst="rect">
            <a:avLst/>
          </a:prstGeom>
        </p:spPr>
      </p:pic>
      <p:pic>
        <p:nvPicPr>
          <p:cNvPr id="5" name="object 5"/>
          <p:cNvPicPr/>
          <p:nvPr/>
        </p:nvPicPr>
        <p:blipFill>
          <a:blip r:embed="rId3" cstate="print"/>
          <a:stretch>
            <a:fillRect/>
          </a:stretch>
        </p:blipFill>
        <p:spPr>
          <a:xfrm>
            <a:off x="7188707" y="2328672"/>
            <a:ext cx="3422904" cy="1406652"/>
          </a:xfrm>
          <a:prstGeom prst="rect">
            <a:avLst/>
          </a:prstGeom>
        </p:spPr>
      </p:pic>
      <p:pic>
        <p:nvPicPr>
          <p:cNvPr id="6" name="object 6"/>
          <p:cNvPicPr/>
          <p:nvPr/>
        </p:nvPicPr>
        <p:blipFill>
          <a:blip r:embed="rId4" cstate="print"/>
          <a:stretch>
            <a:fillRect/>
          </a:stretch>
        </p:blipFill>
        <p:spPr>
          <a:xfrm>
            <a:off x="1854707" y="4971288"/>
            <a:ext cx="5334000" cy="1717548"/>
          </a:xfrm>
          <a:prstGeom prst="rect">
            <a:avLst/>
          </a:prstGeom>
        </p:spPr>
      </p:pic>
      <p:pic>
        <p:nvPicPr>
          <p:cNvPr id="7" name="object 7"/>
          <p:cNvPicPr/>
          <p:nvPr/>
        </p:nvPicPr>
        <p:blipFill>
          <a:blip r:embed="rId5" cstate="print"/>
          <a:stretch>
            <a:fillRect/>
          </a:stretch>
        </p:blipFill>
        <p:spPr>
          <a:xfrm>
            <a:off x="7543800" y="4125467"/>
            <a:ext cx="2793492" cy="2478024"/>
          </a:xfrm>
          <a:prstGeom prst="rect">
            <a:avLst/>
          </a:prstGeom>
        </p:spPr>
      </p:pic>
      <p:sp>
        <p:nvSpPr>
          <p:cNvPr id="8" name="object 8"/>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95</a:t>
            </a:fld>
            <a:endParaRP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5413375"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Fundamental</a:t>
            </a:r>
            <a:r>
              <a:rPr sz="3600" spc="-45" dirty="0">
                <a:solidFill>
                  <a:srgbClr val="000099"/>
                </a:solidFill>
              </a:rPr>
              <a:t> </a:t>
            </a:r>
            <a:r>
              <a:rPr sz="3600" spc="-25" dirty="0">
                <a:solidFill>
                  <a:srgbClr val="000099"/>
                </a:solidFill>
              </a:rPr>
              <a:t>Data</a:t>
            </a:r>
            <a:r>
              <a:rPr sz="3600" spc="-20" dirty="0">
                <a:solidFill>
                  <a:srgbClr val="000099"/>
                </a:solidFill>
              </a:rPr>
              <a:t> </a:t>
            </a:r>
            <a:r>
              <a:rPr sz="3600" spc="-10" dirty="0">
                <a:solidFill>
                  <a:srgbClr val="000099"/>
                </a:solidFill>
              </a:rPr>
              <a:t>structures</a:t>
            </a:r>
            <a:endParaRPr sz="3600"/>
          </a:p>
        </p:txBody>
      </p:sp>
      <p:sp>
        <p:nvSpPr>
          <p:cNvPr id="3" name="object 3"/>
          <p:cNvSpPr txBox="1"/>
          <p:nvPr/>
        </p:nvSpPr>
        <p:spPr>
          <a:xfrm>
            <a:off x="2109342" y="1271422"/>
            <a:ext cx="3416300" cy="1641475"/>
          </a:xfrm>
          <a:prstGeom prst="rect">
            <a:avLst/>
          </a:prstGeom>
        </p:spPr>
        <p:txBody>
          <a:bodyPr vert="horz" wrap="square" lIns="0" tIns="114300" rIns="0" bIns="0" rtlCol="0">
            <a:spAutoFit/>
          </a:bodyPr>
          <a:lstStyle/>
          <a:p>
            <a:pPr marL="355600" indent="-343535">
              <a:lnSpc>
                <a:spcPct val="100000"/>
              </a:lnSpc>
              <a:spcBef>
                <a:spcPts val="900"/>
              </a:spcBef>
              <a:buFont typeface="Arial MT"/>
              <a:buChar char="•"/>
              <a:tabLst>
                <a:tab pos="355600" algn="l"/>
                <a:tab pos="356235" algn="l"/>
              </a:tabLst>
            </a:pPr>
            <a:r>
              <a:rPr sz="3200" spc="-10" dirty="0">
                <a:latin typeface="Calibri"/>
                <a:cs typeface="Calibri"/>
              </a:rPr>
              <a:t>Graphs</a:t>
            </a:r>
            <a:endParaRPr sz="3200">
              <a:latin typeface="Calibri"/>
              <a:cs typeface="Calibri"/>
            </a:endParaRPr>
          </a:p>
          <a:p>
            <a:pPr marL="756285" lvl="1" indent="-287020">
              <a:lnSpc>
                <a:spcPct val="100000"/>
              </a:lnSpc>
              <a:spcBef>
                <a:spcPts val="690"/>
              </a:spcBef>
              <a:buFont typeface="Arial MT"/>
              <a:buChar char="–"/>
              <a:tabLst>
                <a:tab pos="756920" algn="l"/>
              </a:tabLst>
            </a:pPr>
            <a:r>
              <a:rPr sz="2800" spc="-10" dirty="0">
                <a:latin typeface="Calibri"/>
                <a:cs typeface="Calibri"/>
              </a:rPr>
              <a:t>Undirected</a:t>
            </a:r>
            <a:endParaRPr sz="2800">
              <a:latin typeface="Calibri"/>
              <a:cs typeface="Calibri"/>
            </a:endParaRPr>
          </a:p>
          <a:p>
            <a:pPr marL="756285" lvl="1" indent="-287020">
              <a:lnSpc>
                <a:spcPct val="100000"/>
              </a:lnSpc>
              <a:spcBef>
                <a:spcPts val="670"/>
              </a:spcBef>
              <a:buFont typeface="Arial MT"/>
              <a:buChar char="–"/>
              <a:tabLst>
                <a:tab pos="756920" algn="l"/>
              </a:tabLst>
            </a:pPr>
            <a:r>
              <a:rPr sz="2800" spc="-15" dirty="0">
                <a:latin typeface="Calibri"/>
                <a:cs typeface="Calibri"/>
              </a:rPr>
              <a:t>Directed</a:t>
            </a:r>
            <a:r>
              <a:rPr sz="2800" spc="-35" dirty="0">
                <a:latin typeface="Calibri"/>
                <a:cs typeface="Calibri"/>
              </a:rPr>
              <a:t> </a:t>
            </a:r>
            <a:r>
              <a:rPr sz="2800" spc="-15" dirty="0">
                <a:latin typeface="Calibri"/>
                <a:cs typeface="Calibri"/>
              </a:rPr>
              <a:t>(Digraph)</a:t>
            </a:r>
            <a:endParaRPr sz="2800">
              <a:latin typeface="Calibri"/>
              <a:cs typeface="Calibri"/>
            </a:endParaRPr>
          </a:p>
        </p:txBody>
      </p:sp>
      <p:sp>
        <p:nvSpPr>
          <p:cNvPr id="4" name="object 4"/>
          <p:cNvSpPr txBox="1"/>
          <p:nvPr/>
        </p:nvSpPr>
        <p:spPr>
          <a:xfrm>
            <a:off x="2566797" y="3984523"/>
            <a:ext cx="2609850" cy="1050290"/>
          </a:xfrm>
          <a:prstGeom prst="rect">
            <a:avLst/>
          </a:prstGeom>
        </p:spPr>
        <p:txBody>
          <a:bodyPr vert="horz" wrap="square" lIns="0" tIns="98425" rIns="0" bIns="0" rtlCol="0">
            <a:spAutoFit/>
          </a:bodyPr>
          <a:lstStyle/>
          <a:p>
            <a:pPr marL="299085" indent="-287020">
              <a:lnSpc>
                <a:spcPct val="100000"/>
              </a:lnSpc>
              <a:spcBef>
                <a:spcPts val="775"/>
              </a:spcBef>
              <a:buFont typeface="Arial MT"/>
              <a:buChar char="–"/>
              <a:tabLst>
                <a:tab pos="299720" algn="l"/>
              </a:tabLst>
            </a:pPr>
            <a:r>
              <a:rPr sz="2800" spc="-25" dirty="0">
                <a:latin typeface="Calibri"/>
                <a:cs typeface="Calibri"/>
              </a:rPr>
              <a:t>Weighted</a:t>
            </a:r>
            <a:r>
              <a:rPr sz="2800" spc="-75" dirty="0">
                <a:latin typeface="Calibri"/>
                <a:cs typeface="Calibri"/>
              </a:rPr>
              <a:t> </a:t>
            </a:r>
            <a:r>
              <a:rPr sz="2800" spc="-15" dirty="0">
                <a:latin typeface="Calibri"/>
                <a:cs typeface="Calibri"/>
              </a:rPr>
              <a:t>graph</a:t>
            </a:r>
            <a:endParaRPr sz="2800">
              <a:latin typeface="Calibri"/>
              <a:cs typeface="Calibri"/>
            </a:endParaRPr>
          </a:p>
          <a:p>
            <a:pPr marL="299085" indent="-287020">
              <a:lnSpc>
                <a:spcPct val="100000"/>
              </a:lnSpc>
              <a:spcBef>
                <a:spcPts val="670"/>
              </a:spcBef>
              <a:buFont typeface="Arial MT"/>
              <a:buChar char="–"/>
              <a:tabLst>
                <a:tab pos="299720" algn="l"/>
              </a:tabLst>
            </a:pPr>
            <a:r>
              <a:rPr sz="2800" spc="-10" dirty="0">
                <a:latin typeface="Calibri"/>
                <a:cs typeface="Calibri"/>
              </a:rPr>
              <a:t>cycle</a:t>
            </a:r>
            <a:endParaRPr sz="2800">
              <a:latin typeface="Calibri"/>
              <a:cs typeface="Calibri"/>
            </a:endParaRPr>
          </a:p>
        </p:txBody>
      </p:sp>
      <p:pic>
        <p:nvPicPr>
          <p:cNvPr id="5" name="object 5"/>
          <p:cNvPicPr/>
          <p:nvPr/>
        </p:nvPicPr>
        <p:blipFill>
          <a:blip r:embed="rId2" cstate="print"/>
          <a:stretch>
            <a:fillRect/>
          </a:stretch>
        </p:blipFill>
        <p:spPr>
          <a:xfrm>
            <a:off x="6476999" y="1600210"/>
            <a:ext cx="3940074" cy="1828704"/>
          </a:xfrm>
          <a:prstGeom prst="rect">
            <a:avLst/>
          </a:prstGeom>
        </p:spPr>
      </p:pic>
      <p:pic>
        <p:nvPicPr>
          <p:cNvPr id="6" name="object 6"/>
          <p:cNvPicPr/>
          <p:nvPr/>
        </p:nvPicPr>
        <p:blipFill>
          <a:blip r:embed="rId3" cstate="print"/>
          <a:stretch>
            <a:fillRect/>
          </a:stretch>
        </p:blipFill>
        <p:spPr>
          <a:xfrm>
            <a:off x="6208776" y="3727703"/>
            <a:ext cx="3390900" cy="2377440"/>
          </a:xfrm>
          <a:prstGeom prst="rect">
            <a:avLst/>
          </a:prstGeom>
        </p:spPr>
      </p:pic>
      <p:sp>
        <p:nvSpPr>
          <p:cNvPr id="7" name="object 7"/>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96</a:t>
            </a:fld>
            <a:endParaRP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5413375"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Fundamental</a:t>
            </a:r>
            <a:r>
              <a:rPr sz="3600" spc="-45" dirty="0">
                <a:solidFill>
                  <a:srgbClr val="000099"/>
                </a:solidFill>
              </a:rPr>
              <a:t> </a:t>
            </a:r>
            <a:r>
              <a:rPr sz="3600" spc="-25" dirty="0">
                <a:solidFill>
                  <a:srgbClr val="000099"/>
                </a:solidFill>
              </a:rPr>
              <a:t>Data</a:t>
            </a:r>
            <a:r>
              <a:rPr sz="3600" spc="-20" dirty="0">
                <a:solidFill>
                  <a:srgbClr val="000099"/>
                </a:solidFill>
              </a:rPr>
              <a:t> </a:t>
            </a:r>
            <a:r>
              <a:rPr sz="3600" spc="-10" dirty="0">
                <a:solidFill>
                  <a:srgbClr val="000099"/>
                </a:solidFill>
              </a:rPr>
              <a:t>structures</a:t>
            </a:r>
            <a:endParaRPr sz="3600"/>
          </a:p>
        </p:txBody>
      </p:sp>
      <p:sp>
        <p:nvSpPr>
          <p:cNvPr id="3" name="object 3"/>
          <p:cNvSpPr txBox="1"/>
          <p:nvPr/>
        </p:nvSpPr>
        <p:spPr>
          <a:xfrm>
            <a:off x="2109342" y="1126409"/>
            <a:ext cx="4155440" cy="1640205"/>
          </a:xfrm>
          <a:prstGeom prst="rect">
            <a:avLst/>
          </a:prstGeom>
        </p:spPr>
        <p:txBody>
          <a:bodyPr vert="horz" wrap="square" lIns="0" tIns="113030" rIns="0" bIns="0" rtlCol="0">
            <a:spAutoFit/>
          </a:bodyPr>
          <a:lstStyle/>
          <a:p>
            <a:pPr marL="355600" indent="-343535">
              <a:lnSpc>
                <a:spcPct val="100000"/>
              </a:lnSpc>
              <a:spcBef>
                <a:spcPts val="890"/>
              </a:spcBef>
              <a:buFont typeface="Arial MT"/>
              <a:buChar char="•"/>
              <a:tabLst>
                <a:tab pos="355600" algn="l"/>
                <a:tab pos="356235" algn="l"/>
              </a:tabLst>
            </a:pPr>
            <a:r>
              <a:rPr sz="3200" spc="-15" dirty="0">
                <a:latin typeface="Calibri"/>
                <a:cs typeface="Calibri"/>
              </a:rPr>
              <a:t>Graph</a:t>
            </a:r>
            <a:r>
              <a:rPr sz="3200" spc="-45" dirty="0">
                <a:latin typeface="Calibri"/>
                <a:cs typeface="Calibri"/>
              </a:rPr>
              <a:t> </a:t>
            </a:r>
            <a:r>
              <a:rPr sz="3200" spc="-15" dirty="0">
                <a:latin typeface="Calibri"/>
                <a:cs typeface="Calibri"/>
              </a:rPr>
              <a:t>Representations</a:t>
            </a:r>
            <a:endParaRPr sz="3200">
              <a:latin typeface="Calibri"/>
              <a:cs typeface="Calibri"/>
            </a:endParaRPr>
          </a:p>
          <a:p>
            <a:pPr marL="756285" lvl="1" indent="-287020">
              <a:lnSpc>
                <a:spcPct val="100000"/>
              </a:lnSpc>
              <a:spcBef>
                <a:spcPts val="690"/>
              </a:spcBef>
              <a:buFont typeface="Arial MT"/>
              <a:buChar char="–"/>
              <a:tabLst>
                <a:tab pos="756920" algn="l"/>
              </a:tabLst>
            </a:pPr>
            <a:r>
              <a:rPr sz="2800" spc="-5" dirty="0">
                <a:latin typeface="Calibri"/>
                <a:cs typeface="Calibri"/>
              </a:rPr>
              <a:t>Adjacency</a:t>
            </a:r>
            <a:r>
              <a:rPr sz="2800" dirty="0">
                <a:latin typeface="Calibri"/>
                <a:cs typeface="Calibri"/>
              </a:rPr>
              <a:t> </a:t>
            </a:r>
            <a:r>
              <a:rPr sz="2800" spc="-10" dirty="0">
                <a:latin typeface="Calibri"/>
                <a:cs typeface="Calibri"/>
              </a:rPr>
              <a:t>matrix</a:t>
            </a:r>
            <a:endParaRPr sz="2800">
              <a:latin typeface="Calibri"/>
              <a:cs typeface="Calibri"/>
            </a:endParaRPr>
          </a:p>
          <a:p>
            <a:pPr marL="756285" lvl="1" indent="-287020">
              <a:lnSpc>
                <a:spcPct val="100000"/>
              </a:lnSpc>
              <a:spcBef>
                <a:spcPts val="675"/>
              </a:spcBef>
              <a:buFont typeface="Arial MT"/>
              <a:buChar char="–"/>
              <a:tabLst>
                <a:tab pos="756920" algn="l"/>
              </a:tabLst>
            </a:pPr>
            <a:r>
              <a:rPr sz="2800" spc="-5" dirty="0">
                <a:latin typeface="Calibri"/>
                <a:cs typeface="Calibri"/>
              </a:rPr>
              <a:t>Adjacency</a:t>
            </a:r>
            <a:r>
              <a:rPr sz="2800" spc="-10" dirty="0">
                <a:latin typeface="Calibri"/>
                <a:cs typeface="Calibri"/>
              </a:rPr>
              <a:t> </a:t>
            </a:r>
            <a:r>
              <a:rPr sz="2800" spc="-15" dirty="0">
                <a:latin typeface="Calibri"/>
                <a:cs typeface="Calibri"/>
              </a:rPr>
              <a:t>list</a:t>
            </a:r>
            <a:endParaRPr sz="2800">
              <a:latin typeface="Calibri"/>
              <a:cs typeface="Calibri"/>
            </a:endParaRPr>
          </a:p>
        </p:txBody>
      </p:sp>
      <p:pic>
        <p:nvPicPr>
          <p:cNvPr id="4" name="object 4"/>
          <p:cNvPicPr/>
          <p:nvPr/>
        </p:nvPicPr>
        <p:blipFill>
          <a:blip r:embed="rId2" cstate="print"/>
          <a:stretch>
            <a:fillRect/>
          </a:stretch>
        </p:blipFill>
        <p:spPr>
          <a:xfrm>
            <a:off x="2590799" y="3019010"/>
            <a:ext cx="6911298" cy="2962609"/>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97</a:t>
            </a:fld>
            <a:endParaRPr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5413375"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Fundamental</a:t>
            </a:r>
            <a:r>
              <a:rPr sz="3600" spc="-45" dirty="0">
                <a:solidFill>
                  <a:srgbClr val="000099"/>
                </a:solidFill>
              </a:rPr>
              <a:t> </a:t>
            </a:r>
            <a:r>
              <a:rPr sz="3600" spc="-25" dirty="0">
                <a:solidFill>
                  <a:srgbClr val="000099"/>
                </a:solidFill>
              </a:rPr>
              <a:t>Data</a:t>
            </a:r>
            <a:r>
              <a:rPr sz="3600" spc="-20" dirty="0">
                <a:solidFill>
                  <a:srgbClr val="000099"/>
                </a:solidFill>
              </a:rPr>
              <a:t> </a:t>
            </a:r>
            <a:r>
              <a:rPr sz="3600" spc="-10" dirty="0">
                <a:solidFill>
                  <a:srgbClr val="000099"/>
                </a:solidFill>
              </a:rPr>
              <a:t>structures</a:t>
            </a:r>
            <a:endParaRPr sz="3600"/>
          </a:p>
        </p:txBody>
      </p:sp>
      <p:sp>
        <p:nvSpPr>
          <p:cNvPr id="3" name="object 3"/>
          <p:cNvSpPr txBox="1"/>
          <p:nvPr/>
        </p:nvSpPr>
        <p:spPr>
          <a:xfrm>
            <a:off x="2060194" y="1052749"/>
            <a:ext cx="4155440" cy="1640205"/>
          </a:xfrm>
          <a:prstGeom prst="rect">
            <a:avLst/>
          </a:prstGeom>
        </p:spPr>
        <p:txBody>
          <a:bodyPr vert="horz" wrap="square" lIns="0" tIns="113030" rIns="0" bIns="0" rtlCol="0">
            <a:spAutoFit/>
          </a:bodyPr>
          <a:lstStyle/>
          <a:p>
            <a:pPr marL="355600" indent="-342900">
              <a:lnSpc>
                <a:spcPct val="100000"/>
              </a:lnSpc>
              <a:spcBef>
                <a:spcPts val="890"/>
              </a:spcBef>
              <a:buFont typeface="Arial MT"/>
              <a:buChar char="•"/>
              <a:tabLst>
                <a:tab pos="354965" algn="l"/>
                <a:tab pos="355600" algn="l"/>
              </a:tabLst>
            </a:pPr>
            <a:r>
              <a:rPr sz="3200" spc="-15" dirty="0">
                <a:latin typeface="Calibri"/>
                <a:cs typeface="Calibri"/>
              </a:rPr>
              <a:t>Graph</a:t>
            </a:r>
            <a:r>
              <a:rPr sz="3200" spc="-45" dirty="0">
                <a:latin typeface="Calibri"/>
                <a:cs typeface="Calibri"/>
              </a:rPr>
              <a:t> </a:t>
            </a:r>
            <a:r>
              <a:rPr sz="3200" spc="-15" dirty="0">
                <a:latin typeface="Calibri"/>
                <a:cs typeface="Calibri"/>
              </a:rPr>
              <a:t>Representations</a:t>
            </a:r>
            <a:endParaRPr sz="3200">
              <a:latin typeface="Calibri"/>
              <a:cs typeface="Calibri"/>
            </a:endParaRPr>
          </a:p>
          <a:p>
            <a:pPr marL="756285" lvl="1" indent="-287020">
              <a:lnSpc>
                <a:spcPct val="100000"/>
              </a:lnSpc>
              <a:spcBef>
                <a:spcPts val="690"/>
              </a:spcBef>
              <a:buFont typeface="Arial MT"/>
              <a:buChar char="–"/>
              <a:tabLst>
                <a:tab pos="756920" algn="l"/>
              </a:tabLst>
            </a:pPr>
            <a:r>
              <a:rPr sz="2800" spc="-25" dirty="0">
                <a:latin typeface="Calibri"/>
                <a:cs typeface="Calibri"/>
              </a:rPr>
              <a:t>Weighted</a:t>
            </a:r>
            <a:r>
              <a:rPr sz="2800" spc="-30" dirty="0">
                <a:latin typeface="Calibri"/>
                <a:cs typeface="Calibri"/>
              </a:rPr>
              <a:t> </a:t>
            </a:r>
            <a:r>
              <a:rPr sz="2800" spc="-15" dirty="0">
                <a:latin typeface="Calibri"/>
                <a:cs typeface="Calibri"/>
              </a:rPr>
              <a:t>graph</a:t>
            </a:r>
            <a:endParaRPr sz="2800">
              <a:latin typeface="Calibri"/>
              <a:cs typeface="Calibri"/>
            </a:endParaRPr>
          </a:p>
          <a:p>
            <a:pPr marL="756285" lvl="1" indent="-287020">
              <a:lnSpc>
                <a:spcPct val="100000"/>
              </a:lnSpc>
              <a:spcBef>
                <a:spcPts val="675"/>
              </a:spcBef>
              <a:buFont typeface="Arial MT"/>
              <a:buChar char="–"/>
              <a:tabLst>
                <a:tab pos="756920" algn="l"/>
              </a:tabLst>
            </a:pPr>
            <a:r>
              <a:rPr sz="2800" spc="-10" dirty="0">
                <a:latin typeface="Calibri"/>
                <a:cs typeface="Calibri"/>
              </a:rPr>
              <a:t>cycle</a:t>
            </a:r>
            <a:endParaRPr sz="2800">
              <a:latin typeface="Calibri"/>
              <a:cs typeface="Calibri"/>
            </a:endParaRPr>
          </a:p>
        </p:txBody>
      </p:sp>
      <p:pic>
        <p:nvPicPr>
          <p:cNvPr id="4" name="object 4"/>
          <p:cNvPicPr/>
          <p:nvPr/>
        </p:nvPicPr>
        <p:blipFill>
          <a:blip r:embed="rId2" cstate="print"/>
          <a:stretch>
            <a:fillRect/>
          </a:stretch>
        </p:blipFill>
        <p:spPr>
          <a:xfrm>
            <a:off x="2666999" y="3200418"/>
            <a:ext cx="7416671" cy="2362003"/>
          </a:xfrm>
          <a:prstGeom prst="rect">
            <a:avLst/>
          </a:prstGeom>
        </p:spPr>
      </p:pic>
      <p:sp>
        <p:nvSpPr>
          <p:cNvPr id="5" name="object 5"/>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98</a:t>
            </a:fld>
            <a:endParaRPr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316738"/>
            <a:ext cx="5413375" cy="574040"/>
          </a:xfrm>
          <a:prstGeom prst="rect">
            <a:avLst/>
          </a:prstGeom>
        </p:spPr>
        <p:txBody>
          <a:bodyPr vert="horz" wrap="square" lIns="0" tIns="12700" rIns="0" bIns="0" rtlCol="0">
            <a:spAutoFit/>
          </a:bodyPr>
          <a:lstStyle/>
          <a:p>
            <a:pPr marL="12700">
              <a:lnSpc>
                <a:spcPct val="100000"/>
              </a:lnSpc>
              <a:spcBef>
                <a:spcPts val="100"/>
              </a:spcBef>
            </a:pPr>
            <a:r>
              <a:rPr sz="3600" spc="-15" dirty="0">
                <a:solidFill>
                  <a:srgbClr val="000099"/>
                </a:solidFill>
              </a:rPr>
              <a:t>Fundamental</a:t>
            </a:r>
            <a:r>
              <a:rPr sz="3600" spc="-45" dirty="0">
                <a:solidFill>
                  <a:srgbClr val="000099"/>
                </a:solidFill>
              </a:rPr>
              <a:t> </a:t>
            </a:r>
            <a:r>
              <a:rPr sz="3600" spc="-25" dirty="0">
                <a:solidFill>
                  <a:srgbClr val="000099"/>
                </a:solidFill>
              </a:rPr>
              <a:t>Data</a:t>
            </a:r>
            <a:r>
              <a:rPr sz="3600" spc="-20" dirty="0">
                <a:solidFill>
                  <a:srgbClr val="000099"/>
                </a:solidFill>
              </a:rPr>
              <a:t> </a:t>
            </a:r>
            <a:r>
              <a:rPr sz="3600" spc="-10" dirty="0">
                <a:solidFill>
                  <a:srgbClr val="000099"/>
                </a:solidFill>
              </a:rPr>
              <a:t>structures</a:t>
            </a:r>
            <a:endParaRPr sz="3600"/>
          </a:p>
        </p:txBody>
      </p:sp>
      <p:sp>
        <p:nvSpPr>
          <p:cNvPr id="3" name="object 3"/>
          <p:cNvSpPr txBox="1"/>
          <p:nvPr/>
        </p:nvSpPr>
        <p:spPr>
          <a:xfrm>
            <a:off x="2060194" y="1026460"/>
            <a:ext cx="3330575" cy="2152650"/>
          </a:xfrm>
          <a:prstGeom prst="rect">
            <a:avLst/>
          </a:prstGeom>
        </p:spPr>
        <p:txBody>
          <a:bodyPr vert="horz" wrap="square" lIns="0" tIns="113030" rIns="0" bIns="0" rtlCol="0">
            <a:spAutoFit/>
          </a:bodyPr>
          <a:lstStyle/>
          <a:p>
            <a:pPr marL="355600" indent="-342900">
              <a:lnSpc>
                <a:spcPct val="100000"/>
              </a:lnSpc>
              <a:spcBef>
                <a:spcPts val="890"/>
              </a:spcBef>
              <a:buFont typeface="Arial MT"/>
              <a:buChar char="•"/>
              <a:tabLst>
                <a:tab pos="354965" algn="l"/>
                <a:tab pos="355600" algn="l"/>
              </a:tabLst>
            </a:pPr>
            <a:r>
              <a:rPr sz="3200" spc="-40" dirty="0">
                <a:latin typeface="Calibri"/>
                <a:cs typeface="Calibri"/>
              </a:rPr>
              <a:t>Trees,</a:t>
            </a:r>
            <a:r>
              <a:rPr sz="3200" spc="-50" dirty="0">
                <a:latin typeface="Calibri"/>
                <a:cs typeface="Calibri"/>
              </a:rPr>
              <a:t> </a:t>
            </a:r>
            <a:r>
              <a:rPr sz="3200" spc="-20" dirty="0">
                <a:latin typeface="Calibri"/>
                <a:cs typeface="Calibri"/>
              </a:rPr>
              <a:t>Forests</a:t>
            </a:r>
            <a:endParaRPr sz="3200">
              <a:latin typeface="Calibri"/>
              <a:cs typeface="Calibri"/>
            </a:endParaRPr>
          </a:p>
          <a:p>
            <a:pPr marL="756285" lvl="1" indent="-287020">
              <a:lnSpc>
                <a:spcPct val="100000"/>
              </a:lnSpc>
              <a:spcBef>
                <a:spcPts val="690"/>
              </a:spcBef>
              <a:buFont typeface="Arial MT"/>
              <a:buChar char="–"/>
              <a:tabLst>
                <a:tab pos="756920" algn="l"/>
              </a:tabLst>
            </a:pPr>
            <a:r>
              <a:rPr sz="2800" spc="-20" dirty="0">
                <a:latin typeface="Calibri"/>
                <a:cs typeface="Calibri"/>
              </a:rPr>
              <a:t>Rooted</a:t>
            </a:r>
            <a:r>
              <a:rPr sz="2800" spc="-30" dirty="0">
                <a:latin typeface="Calibri"/>
                <a:cs typeface="Calibri"/>
              </a:rPr>
              <a:t> </a:t>
            </a:r>
            <a:r>
              <a:rPr sz="2800" spc="-15" dirty="0">
                <a:latin typeface="Calibri"/>
                <a:cs typeface="Calibri"/>
              </a:rPr>
              <a:t>tree</a:t>
            </a:r>
            <a:endParaRPr sz="2800">
              <a:latin typeface="Calibri"/>
              <a:cs typeface="Calibri"/>
            </a:endParaRPr>
          </a:p>
          <a:p>
            <a:pPr marL="756285" lvl="1" indent="-287020">
              <a:lnSpc>
                <a:spcPct val="100000"/>
              </a:lnSpc>
              <a:spcBef>
                <a:spcPts val="675"/>
              </a:spcBef>
              <a:buFont typeface="Arial MT"/>
              <a:buChar char="–"/>
              <a:tabLst>
                <a:tab pos="756920" algn="l"/>
              </a:tabLst>
            </a:pPr>
            <a:r>
              <a:rPr sz="2800" spc="-10" dirty="0">
                <a:latin typeface="Calibri"/>
                <a:cs typeface="Calibri"/>
              </a:rPr>
              <a:t>Depth</a:t>
            </a:r>
            <a:r>
              <a:rPr sz="2800" spc="-15" dirty="0">
                <a:latin typeface="Calibri"/>
                <a:cs typeface="Calibri"/>
              </a:rPr>
              <a:t> </a:t>
            </a:r>
            <a:r>
              <a:rPr sz="2800" spc="-5" dirty="0">
                <a:latin typeface="Calibri"/>
                <a:cs typeface="Calibri"/>
              </a:rPr>
              <a:t>of</a:t>
            </a:r>
            <a:r>
              <a:rPr sz="2800" spc="-35" dirty="0">
                <a:latin typeface="Calibri"/>
                <a:cs typeface="Calibri"/>
              </a:rPr>
              <a:t> </a:t>
            </a:r>
            <a:r>
              <a:rPr sz="2800" spc="-20" dirty="0">
                <a:latin typeface="Calibri"/>
                <a:cs typeface="Calibri"/>
              </a:rPr>
              <a:t>vertex</a:t>
            </a:r>
            <a:r>
              <a:rPr sz="2800" spc="-35" dirty="0">
                <a:latin typeface="Calibri"/>
                <a:cs typeface="Calibri"/>
              </a:rPr>
              <a:t> </a:t>
            </a:r>
            <a:r>
              <a:rPr sz="2800" spc="-5" dirty="0">
                <a:latin typeface="Calibri"/>
                <a:cs typeface="Calibri"/>
              </a:rPr>
              <a:t>v</a:t>
            </a:r>
            <a:endParaRPr sz="2800">
              <a:latin typeface="Calibri"/>
              <a:cs typeface="Calibri"/>
            </a:endParaRPr>
          </a:p>
          <a:p>
            <a:pPr marL="756285" lvl="1" indent="-287020">
              <a:lnSpc>
                <a:spcPct val="100000"/>
              </a:lnSpc>
              <a:spcBef>
                <a:spcPts val="670"/>
              </a:spcBef>
              <a:buFont typeface="Arial MT"/>
              <a:buChar char="–"/>
              <a:tabLst>
                <a:tab pos="756920" algn="l"/>
              </a:tabLst>
            </a:pPr>
            <a:r>
              <a:rPr sz="2800" spc="-10" dirty="0">
                <a:latin typeface="Calibri"/>
                <a:cs typeface="Calibri"/>
              </a:rPr>
              <a:t>Height</a:t>
            </a:r>
            <a:r>
              <a:rPr sz="2800" spc="-15" dirty="0">
                <a:latin typeface="Calibri"/>
                <a:cs typeface="Calibri"/>
              </a:rPr>
              <a:t> </a:t>
            </a:r>
            <a:r>
              <a:rPr sz="2800" spc="-5" dirty="0">
                <a:latin typeface="Calibri"/>
                <a:cs typeface="Calibri"/>
              </a:rPr>
              <a:t>of</a:t>
            </a:r>
            <a:r>
              <a:rPr sz="2800" spc="-30" dirty="0">
                <a:latin typeface="Calibri"/>
                <a:cs typeface="Calibri"/>
              </a:rPr>
              <a:t> </a:t>
            </a:r>
            <a:r>
              <a:rPr sz="2800" spc="-5" dirty="0">
                <a:latin typeface="Calibri"/>
                <a:cs typeface="Calibri"/>
              </a:rPr>
              <a:t>the</a:t>
            </a:r>
            <a:r>
              <a:rPr sz="2800" spc="-15" dirty="0">
                <a:latin typeface="Calibri"/>
                <a:cs typeface="Calibri"/>
              </a:rPr>
              <a:t> tree</a:t>
            </a:r>
            <a:endParaRPr sz="2800">
              <a:latin typeface="Calibri"/>
              <a:cs typeface="Calibri"/>
            </a:endParaRPr>
          </a:p>
        </p:txBody>
      </p:sp>
      <p:pic>
        <p:nvPicPr>
          <p:cNvPr id="4" name="object 4"/>
          <p:cNvPicPr/>
          <p:nvPr/>
        </p:nvPicPr>
        <p:blipFill>
          <a:blip r:embed="rId2" cstate="print"/>
          <a:stretch>
            <a:fillRect/>
          </a:stretch>
        </p:blipFill>
        <p:spPr>
          <a:xfrm>
            <a:off x="6248399" y="1450908"/>
            <a:ext cx="4334510" cy="1978034"/>
          </a:xfrm>
          <a:prstGeom prst="rect">
            <a:avLst/>
          </a:prstGeom>
        </p:spPr>
      </p:pic>
      <p:pic>
        <p:nvPicPr>
          <p:cNvPr id="5" name="object 5"/>
          <p:cNvPicPr/>
          <p:nvPr/>
        </p:nvPicPr>
        <p:blipFill>
          <a:blip r:embed="rId3" cstate="print"/>
          <a:stretch>
            <a:fillRect/>
          </a:stretch>
        </p:blipFill>
        <p:spPr>
          <a:xfrm>
            <a:off x="6248399" y="3962344"/>
            <a:ext cx="4145234" cy="2058976"/>
          </a:xfrm>
          <a:prstGeom prst="rect">
            <a:avLst/>
          </a:prstGeom>
        </p:spPr>
      </p:pic>
      <p:sp>
        <p:nvSpPr>
          <p:cNvPr id="6" name="object 6"/>
          <p:cNvSpPr txBox="1">
            <a:spLocks noGrp="1"/>
          </p:cNvSpPr>
          <p:nvPr>
            <p:ph type="sldNum" sz="quarter" idx="7"/>
          </p:nvPr>
        </p:nvSpPr>
        <p:spPr>
          <a:xfrm>
            <a:off x="11298301" y="6465214"/>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IN" smtClean="0"/>
              <a:pPr marL="38100">
                <a:lnSpc>
                  <a:spcPts val="1240"/>
                </a:lnSpc>
              </a:pPr>
              <a:t>99</a:t>
            </a:fld>
            <a:endParaRPr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TotalTime>
  <Words>4018</Words>
  <Application>Microsoft Office PowerPoint</Application>
  <PresentationFormat>Widescreen</PresentationFormat>
  <Paragraphs>524</Paragraphs>
  <Slides>104</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104</vt:i4>
      </vt:variant>
    </vt:vector>
  </HeadingPairs>
  <TitlesOfParts>
    <vt:vector size="114" baseType="lpstr">
      <vt:lpstr>Yu Gothic UI</vt:lpstr>
      <vt:lpstr>Arial</vt:lpstr>
      <vt:lpstr>Arial MT</vt:lpstr>
      <vt:lpstr>Calibri</vt:lpstr>
      <vt:lpstr>Calibri Light</vt:lpstr>
      <vt:lpstr>Cambria</vt:lpstr>
      <vt:lpstr>Cambria Math</vt:lpstr>
      <vt:lpstr>Monotype Sorts</vt:lpstr>
      <vt:lpstr>Times New Roman</vt:lpstr>
      <vt:lpstr>Office Theme</vt:lpstr>
      <vt:lpstr>PowerPoint Presentation</vt:lpstr>
      <vt:lpstr>PowerPoint Presentation</vt:lpstr>
      <vt:lpstr>Algorithm</vt:lpstr>
      <vt:lpstr>al-Khorezmi (c.0780 – c.0850)</vt:lpstr>
      <vt:lpstr>PowerPoint Presentation</vt:lpstr>
      <vt:lpstr>PowerPoint Presentation</vt:lpstr>
      <vt:lpstr>PowerPoint Presentation</vt:lpstr>
      <vt:lpstr>PowerPoint Presentation</vt:lpstr>
      <vt:lpstr>Module 1 – Introduction to Algorithms</vt:lpstr>
      <vt:lpstr>What is an Algorithm?</vt:lpstr>
      <vt:lpstr>Algorithm design and  analysis process</vt:lpstr>
      <vt:lpstr>Algorithm specification</vt:lpstr>
      <vt:lpstr>Recursive Algorithm</vt:lpstr>
      <vt:lpstr>Analysis Algorithms</vt:lpstr>
      <vt:lpstr>Analysis Algorithms</vt:lpstr>
      <vt:lpstr>Space complexity</vt:lpstr>
      <vt:lpstr>Example:</vt:lpstr>
      <vt:lpstr>Time Complexity</vt:lpstr>
      <vt:lpstr>Example:</vt:lpstr>
      <vt:lpstr>Method-2</vt:lpstr>
      <vt:lpstr>Method-2</vt:lpstr>
      <vt:lpstr>Measuring an Input size</vt:lpstr>
      <vt:lpstr>Measuring Running Time</vt:lpstr>
      <vt:lpstr>PowerPoint Presentation</vt:lpstr>
      <vt:lpstr>PowerPoint Presentation</vt:lpstr>
      <vt:lpstr>Orders of Growth</vt:lpstr>
      <vt:lpstr>PowerPoint Presentation</vt:lpstr>
      <vt:lpstr>Analysis Framework</vt:lpstr>
      <vt:lpstr>Worst Case</vt:lpstr>
      <vt:lpstr>Best Case</vt:lpstr>
      <vt:lpstr>Average Case</vt:lpstr>
      <vt:lpstr>Summary of analysis framework</vt:lpstr>
      <vt:lpstr>Space-time Trade-off</vt:lpstr>
      <vt:lpstr>Asymptotic Notations</vt:lpstr>
      <vt:lpstr>Big-Oh notation</vt:lpstr>
      <vt:lpstr>PowerPoint Presentation</vt:lpstr>
      <vt:lpstr>PowerPoint Presentation</vt:lpstr>
      <vt:lpstr>Problems on Big O</vt:lpstr>
      <vt:lpstr>Omega notation</vt:lpstr>
      <vt:lpstr>Big Omega t(n)= Ω(g(n))</vt:lpstr>
      <vt:lpstr>PowerPoint Presentation</vt:lpstr>
      <vt:lpstr>PowerPoint Presentation</vt:lpstr>
      <vt:lpstr>Theta Notation</vt:lpstr>
      <vt:lpstr>PowerPoint Presentation</vt:lpstr>
      <vt:lpstr>Graphical representation</vt:lpstr>
      <vt:lpstr>Strategies for Ω and Θ</vt:lpstr>
      <vt:lpstr>PowerPoint Presentation</vt:lpstr>
      <vt:lpstr>PowerPoint Presentation</vt:lpstr>
      <vt:lpstr>Problem</vt:lpstr>
      <vt:lpstr>Little Oh</vt:lpstr>
      <vt:lpstr>PowerPoint Presentation</vt:lpstr>
      <vt:lpstr>PowerPoint Presentation</vt:lpstr>
      <vt:lpstr>PowerPoint Presentation</vt:lpstr>
      <vt:lpstr>Theorem: If t1(n) ∈ O(g1(n)) and t2(n) ∈ O(g2(n)), then t1(n) + t2(n) ∈ O(max{g1(n), g2(n)}).</vt:lpstr>
      <vt:lpstr>Theorem: If t1(n) ∈ O(g1(n)) and t2(n) ∈ O(g2(n)), then t1(n)</vt:lpstr>
      <vt:lpstr>Basic Efficiency classes</vt:lpstr>
      <vt:lpstr>Comments</vt:lpstr>
      <vt:lpstr>Quiz: Which kind of growth best  characterizes each of these functions?</vt:lpstr>
      <vt:lpstr>Mathematical Analysis of Non-recursive Algorithms</vt:lpstr>
      <vt:lpstr>Best, Worst, Average case exist?</vt:lpstr>
      <vt:lpstr>Best, Worst, Average case exist?</vt:lpstr>
      <vt:lpstr>Best, Worst, Average case exist?</vt:lpstr>
      <vt:lpstr>PowerPoint Presentation</vt:lpstr>
      <vt:lpstr>Best, Worst, Average case exist?</vt:lpstr>
      <vt:lpstr>Analysis of Recursive Algorithms</vt:lpstr>
      <vt:lpstr>PowerPoint Presentation</vt:lpstr>
      <vt:lpstr>PowerPoint Presentation</vt:lpstr>
      <vt:lpstr>Tower of Hanoi puzzle.</vt:lpstr>
      <vt:lpstr>Tower of Hanoi puzzle.</vt:lpstr>
      <vt:lpstr>PowerPoint Presentation</vt:lpstr>
      <vt:lpstr>PowerPoint Presentation</vt:lpstr>
      <vt:lpstr>PowerPoint Presentation</vt:lpstr>
      <vt:lpstr>PowerPoint Presentation</vt:lpstr>
      <vt:lpstr>PowerPoint Presentation</vt:lpstr>
      <vt:lpstr>PowerPoint Presentation</vt:lpstr>
      <vt:lpstr>Recurrence relation for total number of moves</vt:lpstr>
      <vt:lpstr>PowerPoint Presentation</vt:lpstr>
      <vt:lpstr>PowerPoint Presentation</vt:lpstr>
      <vt:lpstr>Example 3</vt:lpstr>
      <vt:lpstr>Recurrence relation for basic operation</vt:lpstr>
      <vt:lpstr>Module 1 – Introduction to Algorithms</vt:lpstr>
      <vt:lpstr>Important Problem Types</vt:lpstr>
      <vt:lpstr>Important Problem Types</vt:lpstr>
      <vt:lpstr>PowerPoint Presentation</vt:lpstr>
      <vt:lpstr>BRUTE-FORCE SORTING ALGORITHM</vt:lpstr>
      <vt:lpstr>Selection Sort Algorithm</vt:lpstr>
      <vt:lpstr>PowerPoint Presentation</vt:lpstr>
      <vt:lpstr>BUBBLE SORT</vt:lpstr>
      <vt:lpstr>PowerPoint Presentation</vt:lpstr>
      <vt:lpstr>SEQUENTIAL SEARCH</vt:lpstr>
      <vt:lpstr>BRUTE-FORCE STRING MATCHING</vt:lpstr>
      <vt:lpstr>Pseudocode and Efficiency  </vt:lpstr>
      <vt:lpstr>PowerPoint Presentation</vt:lpstr>
      <vt:lpstr>Module 1 – Introduction to Algorithms</vt:lpstr>
      <vt:lpstr>Fundamental Data structures</vt:lpstr>
      <vt:lpstr>Fundamental Data structures</vt:lpstr>
      <vt:lpstr>Fundamental Data structures</vt:lpstr>
      <vt:lpstr>Fundamental Data structures</vt:lpstr>
      <vt:lpstr>Fundamental Data structures</vt:lpstr>
      <vt:lpstr>Fundamental Data structures</vt:lpstr>
      <vt:lpstr>Fundamental Data structures</vt:lpstr>
      <vt:lpstr>Fundamental Data structures</vt:lpstr>
      <vt:lpstr>Fundamental Data structures</vt:lpstr>
      <vt:lpstr>End of Module-1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KAVITHA P</dc:creator>
  <cp:lastModifiedBy>KAVITHA P</cp:lastModifiedBy>
  <cp:revision>1</cp:revision>
  <dcterms:created xsi:type="dcterms:W3CDTF">2026-02-27T04:17:16Z</dcterms:created>
  <dcterms:modified xsi:type="dcterms:W3CDTF">2026-03-09T15:03:50Z</dcterms:modified>
</cp:coreProperties>
</file>